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e8364f6f9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6d7f2063d43df"/>
  </p:sldMasterIdLst>
  <p:sldIdLst>
    <p:sldId xmlns:r="http://schemas.openxmlformats.org/officeDocument/2006/relationships" id="256" r:id="R753587682a464ec6"/>
    <p:sldId xmlns:r="http://schemas.openxmlformats.org/officeDocument/2006/relationships" id="257" r:id="R1ac9214e07dd4edf"/>
    <p:sldId xmlns:r="http://schemas.openxmlformats.org/officeDocument/2006/relationships" id="258" r:id="R3c7539d35b6f452d"/>
    <p:sldId xmlns:r="http://schemas.openxmlformats.org/officeDocument/2006/relationships" id="259" r:id="Rae4b8f0d7b6a47c7"/>
    <p:sldId xmlns:r="http://schemas.openxmlformats.org/officeDocument/2006/relationships" id="260" r:id="Rf9af2a455a2048b8"/>
    <p:sldId xmlns:r="http://schemas.openxmlformats.org/officeDocument/2006/relationships" id="261" r:id="R374d0efd4f654dcb"/>
    <p:sldId xmlns:r="http://schemas.openxmlformats.org/officeDocument/2006/relationships" id="262" r:id="R2ec21a4c2098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6d7f2063d43df" /><Relationship Type="http://schemas.openxmlformats.org/officeDocument/2006/relationships/slide" Target="/ppt/slides/slide1.xml" Id="R753587682a464ec6" /><Relationship Type="http://schemas.openxmlformats.org/officeDocument/2006/relationships/slide" Target="/ppt/slides/slide2.xml" Id="R1ac9214e07dd4edf" /><Relationship Type="http://schemas.openxmlformats.org/officeDocument/2006/relationships/slide" Target="/ppt/slides/slide3.xml" Id="R3c7539d35b6f452d" /><Relationship Type="http://schemas.openxmlformats.org/officeDocument/2006/relationships/slide" Target="/ppt/slides/slide4.xml" Id="Rae4b8f0d7b6a47c7" /><Relationship Type="http://schemas.openxmlformats.org/officeDocument/2006/relationships/slide" Target="/ppt/slides/slide5.xml" Id="Rf9af2a455a2048b8" /><Relationship Type="http://schemas.openxmlformats.org/officeDocument/2006/relationships/slide" Target="/ppt/slides/slide6.xml" Id="R374d0efd4f654dcb" /><Relationship Type="http://schemas.openxmlformats.org/officeDocument/2006/relationships/slide" Target="/ppt/slides/slide7.xml" Id="R2ec21a4c2098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2736ffe5f46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bb5c8dfd24ad7" /><Relationship Type="http://schemas.openxmlformats.org/officeDocument/2006/relationships/theme" Target="/ppt/slideMasters/theme/theme1.xml" Id="R117c32c72a20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bb5c8dfd2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9d39c804f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e66661033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71634413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6ffda386e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89cc6f23145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c60450a9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df9e7a113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PALEBLUE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PALEBLUE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7 414 812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4 015 083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3 742 304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7 102 132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AS  –  22,4 %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CORPORATION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SVEIN RUNE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MONOTECH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SILVANUS AS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VALIDÉ INVEST I AS  –  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Olav Hanssens vei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912 237 702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PALEBLUE AS</a:t>
            </a:r>
          </a:p>
        </p:txBody>
      </p:sp>
    </p:spTree>
  </p:cSld>
  <p:clrMapOvr>
    <a:masterClrMapping xmlns:a="http://schemas.openxmlformats.org/drawingml/2006/main"/>
  </p:clrMapOvr>
</p:sld>
</file>