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34d657c26546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13fb82d0da4519"/>
  </p:sldMasterIdLst>
  <p:sldIdLst>
    <p:sldId xmlns:r="http://schemas.openxmlformats.org/officeDocument/2006/relationships" id="256" r:id="R158c6417838d46f6"/>
    <p:sldId xmlns:r="http://schemas.openxmlformats.org/officeDocument/2006/relationships" id="257" r:id="R7adf86e2a6bd49db"/>
    <p:sldId xmlns:r="http://schemas.openxmlformats.org/officeDocument/2006/relationships" id="258" r:id="R66a6d5ce03514bd0"/>
    <p:sldId xmlns:r="http://schemas.openxmlformats.org/officeDocument/2006/relationships" id="259" r:id="Rbc5ac7f4e22b41db"/>
    <p:sldId xmlns:r="http://schemas.openxmlformats.org/officeDocument/2006/relationships" id="260" r:id="Rc082037805c7471f"/>
    <p:sldId xmlns:r="http://schemas.openxmlformats.org/officeDocument/2006/relationships" id="261" r:id="R65b8475fa6c7485c"/>
    <p:sldId xmlns:r="http://schemas.openxmlformats.org/officeDocument/2006/relationships" id="262" r:id="R92f80ff25e384e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13fb82d0da4519" /><Relationship Type="http://schemas.openxmlformats.org/officeDocument/2006/relationships/slide" Target="/ppt/slides/slide1.xml" Id="R158c6417838d46f6" /><Relationship Type="http://schemas.openxmlformats.org/officeDocument/2006/relationships/slide" Target="/ppt/slides/slide2.xml" Id="R7adf86e2a6bd49db" /><Relationship Type="http://schemas.openxmlformats.org/officeDocument/2006/relationships/slide" Target="/ppt/slides/slide3.xml" Id="R66a6d5ce03514bd0" /><Relationship Type="http://schemas.openxmlformats.org/officeDocument/2006/relationships/slide" Target="/ppt/slides/slide4.xml" Id="Rbc5ac7f4e22b41db" /><Relationship Type="http://schemas.openxmlformats.org/officeDocument/2006/relationships/slide" Target="/ppt/slides/slide5.xml" Id="Rc082037805c7471f" /><Relationship Type="http://schemas.openxmlformats.org/officeDocument/2006/relationships/slide" Target="/ppt/slides/slide6.xml" Id="R65b8475fa6c7485c" /><Relationship Type="http://schemas.openxmlformats.org/officeDocument/2006/relationships/slide" Target="/ppt/slides/slide7.xml" Id="R92f80ff25e384e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a829adcbb347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3a6733a634de7" /><Relationship Type="http://schemas.openxmlformats.org/officeDocument/2006/relationships/theme" Target="/ppt/slideMasters/theme/theme1.xml" Id="R1dda9e03c1074d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23a6733a634d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d887c5f0e45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1a3a2a50a49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d1bb282834a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318cba28443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7c5ac542641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4c27abdb04f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d222d434147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ENØKPLAN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ENØKPLAN AS ble etablert [år] og holder til i Saksvik.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303 840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157 303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160 241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−88 976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224 887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Kåre Kongsbrors veg 18B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7562 Saksvik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912 200 000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