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f9fae05a6540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b7084416cc4e3f"/>
  </p:sldMasterIdLst>
  <p:sldIdLst>
    <p:sldId xmlns:r="http://schemas.openxmlformats.org/officeDocument/2006/relationships" id="256" r:id="Rbebf09d69aee4dd9"/>
    <p:sldId xmlns:r="http://schemas.openxmlformats.org/officeDocument/2006/relationships" id="257" r:id="R62446d9cb2b34633"/>
    <p:sldId xmlns:r="http://schemas.openxmlformats.org/officeDocument/2006/relationships" id="258" r:id="R7b554620e18b4503"/>
    <p:sldId xmlns:r="http://schemas.openxmlformats.org/officeDocument/2006/relationships" id="259" r:id="R4081ee03cd694496"/>
    <p:sldId xmlns:r="http://schemas.openxmlformats.org/officeDocument/2006/relationships" id="260" r:id="Rb55bd48c9a354dd8"/>
    <p:sldId xmlns:r="http://schemas.openxmlformats.org/officeDocument/2006/relationships" id="261" r:id="R9ae1c234d63643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b7084416cc4e3f" /><Relationship Type="http://schemas.openxmlformats.org/officeDocument/2006/relationships/slide" Target="/ppt/slides/slide1.xml" Id="Rbebf09d69aee4dd9" /><Relationship Type="http://schemas.openxmlformats.org/officeDocument/2006/relationships/slide" Target="/ppt/slides/slide2.xml" Id="R62446d9cb2b34633" /><Relationship Type="http://schemas.openxmlformats.org/officeDocument/2006/relationships/slide" Target="/ppt/slides/slide3.xml" Id="R7b554620e18b4503" /><Relationship Type="http://schemas.openxmlformats.org/officeDocument/2006/relationships/slide" Target="/ppt/slides/slide4.xml" Id="R4081ee03cd694496" /><Relationship Type="http://schemas.openxmlformats.org/officeDocument/2006/relationships/slide" Target="/ppt/slides/slide5.xml" Id="Rb55bd48c9a354dd8" /><Relationship Type="http://schemas.openxmlformats.org/officeDocument/2006/relationships/slide" Target="/ppt/slides/slide6.xml" Id="R9ae1c234d63643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a0c34a797c47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aa2b645834c6c" /><Relationship Type="http://schemas.openxmlformats.org/officeDocument/2006/relationships/theme" Target="/ppt/slideMasters/theme/theme1.xml" Id="Ra5167fcadd3648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caa2b645834c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23be9037246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d0086966745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c9f288fac45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f61200da142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93064e3d641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a8c57558a4b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 - OLE FØRE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 - OLE FØRE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- OLE FØRE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 - OLE FØRE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 - OLE FØRE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 - OLE FØRE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39 810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 - OLE FØRE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912 199 169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 - OLE FØRE AS</a:t>
            </a:r>
          </a:p>
        </p:txBody>
      </p:sp>
    </p:spTree>
  </p:cSld>
  <p:clrMapOvr>
    <a:masterClrMapping xmlns:a="http://schemas.openxmlformats.org/drawingml/2006/main"/>
  </p:clrMapOvr>
</p:sld>
</file>