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10c6bb9b741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5e6b21c1d74eac"/>
  </p:sldMasterIdLst>
  <p:sldIdLst>
    <p:sldId xmlns:r="http://schemas.openxmlformats.org/officeDocument/2006/relationships" id="256" r:id="R8779ef7b72224cfc"/>
    <p:sldId xmlns:r="http://schemas.openxmlformats.org/officeDocument/2006/relationships" id="257" r:id="R632cc25cb66242b7"/>
    <p:sldId xmlns:r="http://schemas.openxmlformats.org/officeDocument/2006/relationships" id="258" r:id="Rff55a2e203a64876"/>
    <p:sldId xmlns:r="http://schemas.openxmlformats.org/officeDocument/2006/relationships" id="259" r:id="Rabb0136784b841b9"/>
    <p:sldId xmlns:r="http://schemas.openxmlformats.org/officeDocument/2006/relationships" id="260" r:id="R6665b2a5758349a3"/>
    <p:sldId xmlns:r="http://schemas.openxmlformats.org/officeDocument/2006/relationships" id="261" r:id="R0182664590e940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5e6b21c1d74eac" /><Relationship Type="http://schemas.openxmlformats.org/officeDocument/2006/relationships/slide" Target="/ppt/slides/slide1.xml" Id="R8779ef7b72224cfc" /><Relationship Type="http://schemas.openxmlformats.org/officeDocument/2006/relationships/slide" Target="/ppt/slides/slide2.xml" Id="R632cc25cb66242b7" /><Relationship Type="http://schemas.openxmlformats.org/officeDocument/2006/relationships/slide" Target="/ppt/slides/slide3.xml" Id="Rff55a2e203a64876" /><Relationship Type="http://schemas.openxmlformats.org/officeDocument/2006/relationships/slide" Target="/ppt/slides/slide4.xml" Id="Rabb0136784b841b9" /><Relationship Type="http://schemas.openxmlformats.org/officeDocument/2006/relationships/slide" Target="/ppt/slides/slide5.xml" Id="R6665b2a5758349a3" /><Relationship Type="http://schemas.openxmlformats.org/officeDocument/2006/relationships/slide" Target="/ppt/slides/slide6.xml" Id="R0182664590e940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e131cb72cf44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80bdd6ff54873" /><Relationship Type="http://schemas.openxmlformats.org/officeDocument/2006/relationships/theme" Target="/ppt/slideMasters/theme/theme1.xml" Id="Rd0a53e0b90a44b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80bdd6ff548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8f1184e8f4b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45716086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adb1fddad48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ad7a475294e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e24f58ce745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a66b46ddd4b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SIKKERHETSSKOLE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SIKKERHETSSKOLE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912 197 697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SIKKERHETSSKOLE AS</a:t>
            </a:r>
          </a:p>
        </p:txBody>
      </p:sp>
    </p:spTree>
  </p:cSld>
  <p:clrMapOvr>
    <a:masterClrMapping xmlns:a="http://schemas.openxmlformats.org/drawingml/2006/main"/>
  </p:clrMapOvr>
</p:sld>
</file>