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6cbd459bba4f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cc5cbdeabe4d1b"/>
  </p:sldMasterIdLst>
  <p:sldIdLst>
    <p:sldId xmlns:r="http://schemas.openxmlformats.org/officeDocument/2006/relationships" id="256" r:id="Rda3c4439b6644f32"/>
    <p:sldId xmlns:r="http://schemas.openxmlformats.org/officeDocument/2006/relationships" id="257" r:id="Re38fb5f1b2824171"/>
    <p:sldId xmlns:r="http://schemas.openxmlformats.org/officeDocument/2006/relationships" id="258" r:id="R48b4270dd9eb4d85"/>
    <p:sldId xmlns:r="http://schemas.openxmlformats.org/officeDocument/2006/relationships" id="259" r:id="Rc2a6cb2fccdd4a1c"/>
    <p:sldId xmlns:r="http://schemas.openxmlformats.org/officeDocument/2006/relationships" id="260" r:id="Re4d95a32362d4482"/>
    <p:sldId xmlns:r="http://schemas.openxmlformats.org/officeDocument/2006/relationships" id="261" r:id="R8715ce7cc5034efd"/>
    <p:sldId xmlns:r="http://schemas.openxmlformats.org/officeDocument/2006/relationships" id="262" r:id="R8e0c6322e60442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cc5cbdeabe4d1b" /><Relationship Type="http://schemas.openxmlformats.org/officeDocument/2006/relationships/slide" Target="/ppt/slides/slide1.xml" Id="Rda3c4439b6644f32" /><Relationship Type="http://schemas.openxmlformats.org/officeDocument/2006/relationships/slide" Target="/ppt/slides/slide2.xml" Id="Re38fb5f1b2824171" /><Relationship Type="http://schemas.openxmlformats.org/officeDocument/2006/relationships/slide" Target="/ppt/slides/slide3.xml" Id="R48b4270dd9eb4d85" /><Relationship Type="http://schemas.openxmlformats.org/officeDocument/2006/relationships/slide" Target="/ppt/slides/slide4.xml" Id="Rc2a6cb2fccdd4a1c" /><Relationship Type="http://schemas.openxmlformats.org/officeDocument/2006/relationships/slide" Target="/ppt/slides/slide5.xml" Id="Re4d95a32362d4482" /><Relationship Type="http://schemas.openxmlformats.org/officeDocument/2006/relationships/slide" Target="/ppt/slides/slide6.xml" Id="R8715ce7cc5034efd" /><Relationship Type="http://schemas.openxmlformats.org/officeDocument/2006/relationships/slide" Target="/ppt/slides/slide7.xml" Id="R8e0c6322e60442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9b546271974d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9c8fe420645ec" /><Relationship Type="http://schemas.openxmlformats.org/officeDocument/2006/relationships/theme" Target="/ppt/slideMasters/theme/theme1.xml" Id="R2757d6c14bd246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a9c8fe420645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622e85ae046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14b93158543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b7090461446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2a188ff6542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64d6749e84a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fd3bf4eca4c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f8f45a32f46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OPTIMO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OPTIMO PROSJEKT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INSENTI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912 196 844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OPTIMO PROSJEKT AS</a:t>
            </a:r>
          </a:p>
        </p:txBody>
      </p:sp>
    </p:spTree>
  </p:cSld>
  <p:clrMapOvr>
    <a:masterClrMapping xmlns:a="http://schemas.openxmlformats.org/drawingml/2006/main"/>
  </p:clrMapOvr>
</p:sld>
</file>