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eb75c3564946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20c92b4b34492c"/>
  </p:sldMasterIdLst>
  <p:sldIdLst>
    <p:sldId xmlns:r="http://schemas.openxmlformats.org/officeDocument/2006/relationships" id="256" r:id="Rf7a1b0d171bb4b4b"/>
    <p:sldId xmlns:r="http://schemas.openxmlformats.org/officeDocument/2006/relationships" id="257" r:id="R024ee99559bb4672"/>
    <p:sldId xmlns:r="http://schemas.openxmlformats.org/officeDocument/2006/relationships" id="258" r:id="R56d630a7f9144387"/>
    <p:sldId xmlns:r="http://schemas.openxmlformats.org/officeDocument/2006/relationships" id="259" r:id="Rc31f2a011ea1472b"/>
    <p:sldId xmlns:r="http://schemas.openxmlformats.org/officeDocument/2006/relationships" id="260" r:id="Red3ef2b7a4f349ed"/>
    <p:sldId xmlns:r="http://schemas.openxmlformats.org/officeDocument/2006/relationships" id="261" r:id="R5e4ed8cb548d46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20c92b4b34492c" /><Relationship Type="http://schemas.openxmlformats.org/officeDocument/2006/relationships/slide" Target="/ppt/slides/slide1.xml" Id="Rf7a1b0d171bb4b4b" /><Relationship Type="http://schemas.openxmlformats.org/officeDocument/2006/relationships/slide" Target="/ppt/slides/slide2.xml" Id="R024ee99559bb4672" /><Relationship Type="http://schemas.openxmlformats.org/officeDocument/2006/relationships/slide" Target="/ppt/slides/slide3.xml" Id="R56d630a7f9144387" /><Relationship Type="http://schemas.openxmlformats.org/officeDocument/2006/relationships/slide" Target="/ppt/slides/slide4.xml" Id="Rc31f2a011ea1472b" /><Relationship Type="http://schemas.openxmlformats.org/officeDocument/2006/relationships/slide" Target="/ppt/slides/slide5.xml" Id="Red3ef2b7a4f349ed" /><Relationship Type="http://schemas.openxmlformats.org/officeDocument/2006/relationships/slide" Target="/ppt/slides/slide6.xml" Id="R5e4ed8cb548d46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7bce3157dc46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dfb640cd324b3f" /><Relationship Type="http://schemas.openxmlformats.org/officeDocument/2006/relationships/theme" Target="/ppt/slideMasters/theme/theme1.xml" Id="R81f42da030ee446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3dfb640cd324b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e6de37b90941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d24a260855427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dc8d1681504a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7e1f332df148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349d8ff58a40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0b09852fba48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ØSTBORG TRANSPORT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ØSTBORG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ØSTBORG TRANSPORT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ØSTBORG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ØSTBORG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ØSTBORG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−467 055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−467 050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−673 181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ØSTBORG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912 196 763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ØSTBORG TRANSPORT AS</a:t>
            </a:r>
          </a:p>
        </p:txBody>
      </p:sp>
    </p:spTree>
  </p:cSld>
  <p:clrMapOvr>
    <a:masterClrMapping xmlns:a="http://schemas.openxmlformats.org/drawingml/2006/main"/>
  </p:clrMapOvr>
</p:sld>
</file>