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9be1daea294e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6770bd82da454f"/>
  </p:sldMasterIdLst>
  <p:sldIdLst>
    <p:sldId xmlns:r="http://schemas.openxmlformats.org/officeDocument/2006/relationships" id="256" r:id="R4479a4a549c347af"/>
    <p:sldId xmlns:r="http://schemas.openxmlformats.org/officeDocument/2006/relationships" id="257" r:id="Re7f30f751bfd4dee"/>
    <p:sldId xmlns:r="http://schemas.openxmlformats.org/officeDocument/2006/relationships" id="258" r:id="Rdbe4261bbffc4e8d"/>
    <p:sldId xmlns:r="http://schemas.openxmlformats.org/officeDocument/2006/relationships" id="259" r:id="Re031725c3fca4f52"/>
    <p:sldId xmlns:r="http://schemas.openxmlformats.org/officeDocument/2006/relationships" id="260" r:id="R00578abe7dc04ab1"/>
    <p:sldId xmlns:r="http://schemas.openxmlformats.org/officeDocument/2006/relationships" id="261" r:id="R420259bcafd84b6e"/>
    <p:sldId xmlns:r="http://schemas.openxmlformats.org/officeDocument/2006/relationships" id="262" r:id="Ra4295e25fe6146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6770bd82da454f" /><Relationship Type="http://schemas.openxmlformats.org/officeDocument/2006/relationships/slide" Target="/ppt/slides/slide1.xml" Id="R4479a4a549c347af" /><Relationship Type="http://schemas.openxmlformats.org/officeDocument/2006/relationships/slide" Target="/ppt/slides/slide2.xml" Id="Re7f30f751bfd4dee" /><Relationship Type="http://schemas.openxmlformats.org/officeDocument/2006/relationships/slide" Target="/ppt/slides/slide3.xml" Id="Rdbe4261bbffc4e8d" /><Relationship Type="http://schemas.openxmlformats.org/officeDocument/2006/relationships/slide" Target="/ppt/slides/slide4.xml" Id="Re031725c3fca4f52" /><Relationship Type="http://schemas.openxmlformats.org/officeDocument/2006/relationships/slide" Target="/ppt/slides/slide5.xml" Id="R00578abe7dc04ab1" /><Relationship Type="http://schemas.openxmlformats.org/officeDocument/2006/relationships/slide" Target="/ppt/slides/slide6.xml" Id="R420259bcafd84b6e" /><Relationship Type="http://schemas.openxmlformats.org/officeDocument/2006/relationships/slide" Target="/ppt/slides/slide7.xml" Id="Ra4295e25fe6146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2898d2ea664e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a082d7fc74b8e" /><Relationship Type="http://schemas.openxmlformats.org/officeDocument/2006/relationships/theme" Target="/ppt/slideMasters/theme/theme1.xml" Id="R917251603a7946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ca082d7fc74b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5f3d2023543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d246545604a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730a957574e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7831f011942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6927bebb34c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a4f2b71384d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617077c7747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JOBSEN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JOBSEN INVEST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238 416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−1 161 217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4 144 364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41 934 903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41 946 209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JOBSEN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LONE HJERTAAS JOBSEN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HELENE JOBSEN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ARILD JOBSEN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Sørhamna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8403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johnnyjobsen@gmail.com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912 196 607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