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08d86b8b8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8bb6eb4a449d1"/>
  </p:sldMasterIdLst>
  <p:sldIdLst>
    <p:sldId xmlns:r="http://schemas.openxmlformats.org/officeDocument/2006/relationships" id="256" r:id="R660e7e6b629a4156"/>
    <p:sldId xmlns:r="http://schemas.openxmlformats.org/officeDocument/2006/relationships" id="257" r:id="R1c718be6174e4774"/>
    <p:sldId xmlns:r="http://schemas.openxmlformats.org/officeDocument/2006/relationships" id="258" r:id="R329a59ee1fc44c6c"/>
    <p:sldId xmlns:r="http://schemas.openxmlformats.org/officeDocument/2006/relationships" id="259" r:id="R9ae5775aa8004edb"/>
    <p:sldId xmlns:r="http://schemas.openxmlformats.org/officeDocument/2006/relationships" id="260" r:id="R3d1f2cbcd2d44866"/>
    <p:sldId xmlns:r="http://schemas.openxmlformats.org/officeDocument/2006/relationships" id="261" r:id="R49e6a49279f046d0"/>
    <p:sldId xmlns:r="http://schemas.openxmlformats.org/officeDocument/2006/relationships" id="262" r:id="Rae98356d232d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8bb6eb4a449d1" /><Relationship Type="http://schemas.openxmlformats.org/officeDocument/2006/relationships/slide" Target="/ppt/slides/slide1.xml" Id="R660e7e6b629a4156" /><Relationship Type="http://schemas.openxmlformats.org/officeDocument/2006/relationships/slide" Target="/ppt/slides/slide2.xml" Id="R1c718be6174e4774" /><Relationship Type="http://schemas.openxmlformats.org/officeDocument/2006/relationships/slide" Target="/ppt/slides/slide3.xml" Id="R329a59ee1fc44c6c" /><Relationship Type="http://schemas.openxmlformats.org/officeDocument/2006/relationships/slide" Target="/ppt/slides/slide4.xml" Id="R9ae5775aa8004edb" /><Relationship Type="http://schemas.openxmlformats.org/officeDocument/2006/relationships/slide" Target="/ppt/slides/slide5.xml" Id="R3d1f2cbcd2d44866" /><Relationship Type="http://schemas.openxmlformats.org/officeDocument/2006/relationships/slide" Target="/ppt/slides/slide6.xml" Id="R49e6a49279f046d0" /><Relationship Type="http://schemas.openxmlformats.org/officeDocument/2006/relationships/slide" Target="/ppt/slides/slide7.xml" Id="Rae98356d232d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c9f3fb3f4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42c21db5a4979" /><Relationship Type="http://schemas.openxmlformats.org/officeDocument/2006/relationships/theme" Target="/ppt/slideMasters/theme/theme1.xml" Id="R008d17a7b468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42c21db5a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f624650dc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3c9ea887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cd30fed9c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1e6dd743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babe2d7d9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4e76eb1241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a743c944a49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