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03163d9d3b48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f56373aa89416b"/>
  </p:sldMasterIdLst>
  <p:sldIdLst>
    <p:sldId xmlns:r="http://schemas.openxmlformats.org/officeDocument/2006/relationships" id="256" r:id="R98c5c4cb898a4ef7"/>
    <p:sldId xmlns:r="http://schemas.openxmlformats.org/officeDocument/2006/relationships" id="257" r:id="R84fb07adda4249d9"/>
    <p:sldId xmlns:r="http://schemas.openxmlformats.org/officeDocument/2006/relationships" id="258" r:id="Rc6a4e14ccf2f48c7"/>
    <p:sldId xmlns:r="http://schemas.openxmlformats.org/officeDocument/2006/relationships" id="259" r:id="Ra05f3f6764fd4bf0"/>
    <p:sldId xmlns:r="http://schemas.openxmlformats.org/officeDocument/2006/relationships" id="260" r:id="Rc0cbc05131c94a0e"/>
    <p:sldId xmlns:r="http://schemas.openxmlformats.org/officeDocument/2006/relationships" id="261" r:id="Rf1b41219f21d40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56373aa89416b" /><Relationship Type="http://schemas.openxmlformats.org/officeDocument/2006/relationships/slide" Target="/ppt/slides/slide1.xml" Id="R98c5c4cb898a4ef7" /><Relationship Type="http://schemas.openxmlformats.org/officeDocument/2006/relationships/slide" Target="/ppt/slides/slide2.xml" Id="R84fb07adda4249d9" /><Relationship Type="http://schemas.openxmlformats.org/officeDocument/2006/relationships/slide" Target="/ppt/slides/slide3.xml" Id="Rc6a4e14ccf2f48c7" /><Relationship Type="http://schemas.openxmlformats.org/officeDocument/2006/relationships/slide" Target="/ppt/slides/slide4.xml" Id="Ra05f3f6764fd4bf0" /><Relationship Type="http://schemas.openxmlformats.org/officeDocument/2006/relationships/slide" Target="/ppt/slides/slide5.xml" Id="Rc0cbc05131c94a0e" /><Relationship Type="http://schemas.openxmlformats.org/officeDocument/2006/relationships/slide" Target="/ppt/slides/slide6.xml" Id="Rf1b41219f21d40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e0197283e40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e1b1993c14a21" /><Relationship Type="http://schemas.openxmlformats.org/officeDocument/2006/relationships/theme" Target="/ppt/slideMasters/theme/theme1.xml" Id="R51add8d14fb94f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e1b1993c14a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739a908c749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20a0e989d45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9a88123b24b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637e4217842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4a8fad03044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db7132b3047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