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c1e718d99340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3bb6ec074d44cd"/>
  </p:sldMasterIdLst>
  <p:sldIdLst>
    <p:sldId xmlns:r="http://schemas.openxmlformats.org/officeDocument/2006/relationships" id="256" r:id="Ref7b3ed2a1244b69"/>
    <p:sldId xmlns:r="http://schemas.openxmlformats.org/officeDocument/2006/relationships" id="257" r:id="Rcb1c06edbb0f4c16"/>
    <p:sldId xmlns:r="http://schemas.openxmlformats.org/officeDocument/2006/relationships" id="258" r:id="R68745149fb5a4c71"/>
    <p:sldId xmlns:r="http://schemas.openxmlformats.org/officeDocument/2006/relationships" id="259" r:id="R119c1d9ddadf4719"/>
    <p:sldId xmlns:r="http://schemas.openxmlformats.org/officeDocument/2006/relationships" id="260" r:id="R5dff628a037b4a9b"/>
    <p:sldId xmlns:r="http://schemas.openxmlformats.org/officeDocument/2006/relationships" id="261" r:id="R09f34d75e0e545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3bb6ec074d44cd" /><Relationship Type="http://schemas.openxmlformats.org/officeDocument/2006/relationships/slide" Target="/ppt/slides/slide1.xml" Id="Ref7b3ed2a1244b69" /><Relationship Type="http://schemas.openxmlformats.org/officeDocument/2006/relationships/slide" Target="/ppt/slides/slide2.xml" Id="Rcb1c06edbb0f4c16" /><Relationship Type="http://schemas.openxmlformats.org/officeDocument/2006/relationships/slide" Target="/ppt/slides/slide3.xml" Id="R68745149fb5a4c71" /><Relationship Type="http://schemas.openxmlformats.org/officeDocument/2006/relationships/slide" Target="/ppt/slides/slide4.xml" Id="R119c1d9ddadf4719" /><Relationship Type="http://schemas.openxmlformats.org/officeDocument/2006/relationships/slide" Target="/ppt/slides/slide5.xml" Id="R5dff628a037b4a9b" /><Relationship Type="http://schemas.openxmlformats.org/officeDocument/2006/relationships/slide" Target="/ppt/slides/slide6.xml" Id="R09f34d75e0e545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3e6e8b5874c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e8f8832984fac" /><Relationship Type="http://schemas.openxmlformats.org/officeDocument/2006/relationships/theme" Target="/ppt/slideMasters/theme/theme1.xml" Id="Rf69a359db2f648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8e8f8832984f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606edd1ef44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4e4d240964a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6da7978184a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0422422f44c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085c64c9844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49d78355741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JOBSEN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Sørhamna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8403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johnnyjobsen@gmail.com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912 196 607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