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286acb2ad7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5834f8e69479b"/>
  </p:sldMasterIdLst>
  <p:sldIdLst>
    <p:sldId xmlns:r="http://schemas.openxmlformats.org/officeDocument/2006/relationships" id="256" r:id="Rdf684b6500bb4b78"/>
    <p:sldId xmlns:r="http://schemas.openxmlformats.org/officeDocument/2006/relationships" id="257" r:id="R6ba3969cd0f74fb1"/>
    <p:sldId xmlns:r="http://schemas.openxmlformats.org/officeDocument/2006/relationships" id="258" r:id="R7a642edb034541d8"/>
    <p:sldId xmlns:r="http://schemas.openxmlformats.org/officeDocument/2006/relationships" id="259" r:id="Rbc18f4a1e28047df"/>
    <p:sldId xmlns:r="http://schemas.openxmlformats.org/officeDocument/2006/relationships" id="260" r:id="Rde4e974f23c64860"/>
    <p:sldId xmlns:r="http://schemas.openxmlformats.org/officeDocument/2006/relationships" id="261" r:id="Rcbdf175b73e84c46"/>
    <p:sldId xmlns:r="http://schemas.openxmlformats.org/officeDocument/2006/relationships" id="262" r:id="Redb4174c21ae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5834f8e69479b" /><Relationship Type="http://schemas.openxmlformats.org/officeDocument/2006/relationships/slide" Target="/ppt/slides/slide1.xml" Id="Rdf684b6500bb4b78" /><Relationship Type="http://schemas.openxmlformats.org/officeDocument/2006/relationships/slide" Target="/ppt/slides/slide2.xml" Id="R6ba3969cd0f74fb1" /><Relationship Type="http://schemas.openxmlformats.org/officeDocument/2006/relationships/slide" Target="/ppt/slides/slide3.xml" Id="R7a642edb034541d8" /><Relationship Type="http://schemas.openxmlformats.org/officeDocument/2006/relationships/slide" Target="/ppt/slides/slide4.xml" Id="Rbc18f4a1e28047df" /><Relationship Type="http://schemas.openxmlformats.org/officeDocument/2006/relationships/slide" Target="/ppt/slides/slide5.xml" Id="Rde4e974f23c64860" /><Relationship Type="http://schemas.openxmlformats.org/officeDocument/2006/relationships/slide" Target="/ppt/slides/slide6.xml" Id="Rcbdf175b73e84c46" /><Relationship Type="http://schemas.openxmlformats.org/officeDocument/2006/relationships/slide" Target="/ppt/slides/slide7.xml" Id="Redb4174c21ae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1bdc0c70d4a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bac22ea224a24" /><Relationship Type="http://schemas.openxmlformats.org/officeDocument/2006/relationships/theme" Target="/ppt/slideMasters/theme/theme1.xml" Id="R1d700ab82baf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bac22ea22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c1af038a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3c86410f7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3f59d984b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95507962d4c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b61c1bd7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62f9ce80c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6c336e855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NEL HYDROGEN ELECTROLYSER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NEL HYDROGEN ELECTROLYSER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581 952 090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−595 061 876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−609 693 094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1 325 002 439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1 909 082 369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NEL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912 185 877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NEL HYDROGEN ELECTROLYSER AS</a:t>
            </a:r>
          </a:p>
        </p:txBody>
      </p:sp>
    </p:spTree>
  </p:cSld>
  <p:clrMapOvr>
    <a:masterClrMapping xmlns:a="http://schemas.openxmlformats.org/drawingml/2006/main"/>
  </p:clrMapOvr>
</p:sld>
</file>