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c99f584156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c675e6e63409c"/>
  </p:sldMasterIdLst>
  <p:sldIdLst>
    <p:sldId xmlns:r="http://schemas.openxmlformats.org/officeDocument/2006/relationships" id="256" r:id="R27b2e8967a6d436a"/>
    <p:sldId xmlns:r="http://schemas.openxmlformats.org/officeDocument/2006/relationships" id="257" r:id="R39a0262fe3f64f76"/>
    <p:sldId xmlns:r="http://schemas.openxmlformats.org/officeDocument/2006/relationships" id="258" r:id="R3c5cf705573d4993"/>
    <p:sldId xmlns:r="http://schemas.openxmlformats.org/officeDocument/2006/relationships" id="259" r:id="Ra6bcd9715a244b98"/>
    <p:sldId xmlns:r="http://schemas.openxmlformats.org/officeDocument/2006/relationships" id="260" r:id="R3da2b59628574b6f"/>
    <p:sldId xmlns:r="http://schemas.openxmlformats.org/officeDocument/2006/relationships" id="261" r:id="R54f520192fd84e0c"/>
    <p:sldId xmlns:r="http://schemas.openxmlformats.org/officeDocument/2006/relationships" id="262" r:id="R6b294d6af8d2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c675e6e63409c" /><Relationship Type="http://schemas.openxmlformats.org/officeDocument/2006/relationships/slide" Target="/ppt/slides/slide1.xml" Id="R27b2e8967a6d436a" /><Relationship Type="http://schemas.openxmlformats.org/officeDocument/2006/relationships/slide" Target="/ppt/slides/slide2.xml" Id="R39a0262fe3f64f76" /><Relationship Type="http://schemas.openxmlformats.org/officeDocument/2006/relationships/slide" Target="/ppt/slides/slide3.xml" Id="R3c5cf705573d4993" /><Relationship Type="http://schemas.openxmlformats.org/officeDocument/2006/relationships/slide" Target="/ppt/slides/slide4.xml" Id="Ra6bcd9715a244b98" /><Relationship Type="http://schemas.openxmlformats.org/officeDocument/2006/relationships/slide" Target="/ppt/slides/slide5.xml" Id="R3da2b59628574b6f" /><Relationship Type="http://schemas.openxmlformats.org/officeDocument/2006/relationships/slide" Target="/ppt/slides/slide6.xml" Id="R54f520192fd84e0c" /><Relationship Type="http://schemas.openxmlformats.org/officeDocument/2006/relationships/slide" Target="/ppt/slides/slide7.xml" Id="R6b294d6af8d2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4395e1ca1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d0e46f9e14f07" /><Relationship Type="http://schemas.openxmlformats.org/officeDocument/2006/relationships/theme" Target="/ppt/slideMasters/theme/theme1.xml" Id="R86059417eb644c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d0e46f9e1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d26e3c3754e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c2b50c60b42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6745315cf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f0fb9edf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f62fc835745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0e01630a6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511df471948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RENNEBUSMIA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RENNEBUSMIA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−1 881 599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2 135 279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SUNDSET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912 178 552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RENNEBUSMIA AS</a:t>
            </a:r>
          </a:p>
        </p:txBody>
      </p:sp>
    </p:spTree>
  </p:cSld>
  <p:clrMapOvr>
    <a:masterClrMapping xmlns:a="http://schemas.openxmlformats.org/drawingml/2006/main"/>
  </p:clrMapOvr>
</p:sld>
</file>