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6a173b924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464e54b044522"/>
  </p:sldMasterIdLst>
  <p:sldIdLst>
    <p:sldId xmlns:r="http://schemas.openxmlformats.org/officeDocument/2006/relationships" id="256" r:id="R3cef5677188a4de7"/>
    <p:sldId xmlns:r="http://schemas.openxmlformats.org/officeDocument/2006/relationships" id="257" r:id="R5f70f3f82a994846"/>
    <p:sldId xmlns:r="http://schemas.openxmlformats.org/officeDocument/2006/relationships" id="258" r:id="R8d8a27355c944335"/>
    <p:sldId xmlns:r="http://schemas.openxmlformats.org/officeDocument/2006/relationships" id="259" r:id="Rcd21902e62d34155"/>
    <p:sldId xmlns:r="http://schemas.openxmlformats.org/officeDocument/2006/relationships" id="260" r:id="Re48bb90694864179"/>
    <p:sldId xmlns:r="http://schemas.openxmlformats.org/officeDocument/2006/relationships" id="261" r:id="Ra41575e3d49547ac"/>
    <p:sldId xmlns:r="http://schemas.openxmlformats.org/officeDocument/2006/relationships" id="262" r:id="R063b5ecf5a40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464e54b044522" /><Relationship Type="http://schemas.openxmlformats.org/officeDocument/2006/relationships/slide" Target="/ppt/slides/slide1.xml" Id="R3cef5677188a4de7" /><Relationship Type="http://schemas.openxmlformats.org/officeDocument/2006/relationships/slide" Target="/ppt/slides/slide2.xml" Id="R5f70f3f82a994846" /><Relationship Type="http://schemas.openxmlformats.org/officeDocument/2006/relationships/slide" Target="/ppt/slides/slide3.xml" Id="R8d8a27355c944335" /><Relationship Type="http://schemas.openxmlformats.org/officeDocument/2006/relationships/slide" Target="/ppt/slides/slide4.xml" Id="Rcd21902e62d34155" /><Relationship Type="http://schemas.openxmlformats.org/officeDocument/2006/relationships/slide" Target="/ppt/slides/slide5.xml" Id="Re48bb90694864179" /><Relationship Type="http://schemas.openxmlformats.org/officeDocument/2006/relationships/slide" Target="/ppt/slides/slide6.xml" Id="Ra41575e3d49547ac" /><Relationship Type="http://schemas.openxmlformats.org/officeDocument/2006/relationships/slide" Target="/ppt/slides/slide7.xml" Id="R063b5ecf5a40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b0066da37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10147a48e4010" /><Relationship Type="http://schemas.openxmlformats.org/officeDocument/2006/relationships/theme" Target="/ppt/slideMasters/theme/theme1.xml" Id="R2376a8376dd343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10147a48e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cfb8fe9e6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395939c4745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b66797809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066709b60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8858ef20a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ae1f667914f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69e73ab2d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