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291efbf678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2a5cf58e8e40d5"/>
  </p:sldMasterIdLst>
  <p:sldIdLst>
    <p:sldId xmlns:r="http://schemas.openxmlformats.org/officeDocument/2006/relationships" id="256" r:id="R79714e2580154bab"/>
    <p:sldId xmlns:r="http://schemas.openxmlformats.org/officeDocument/2006/relationships" id="257" r:id="R786a094cfca74b2f"/>
    <p:sldId xmlns:r="http://schemas.openxmlformats.org/officeDocument/2006/relationships" id="258" r:id="Rb84e2b072ee34894"/>
    <p:sldId xmlns:r="http://schemas.openxmlformats.org/officeDocument/2006/relationships" id="259" r:id="Rd23e7cc19e69429e"/>
    <p:sldId xmlns:r="http://schemas.openxmlformats.org/officeDocument/2006/relationships" id="260" r:id="Rf83acd1c6de74c14"/>
    <p:sldId xmlns:r="http://schemas.openxmlformats.org/officeDocument/2006/relationships" id="261" r:id="R9c282ec31c9c43f1"/>
    <p:sldId xmlns:r="http://schemas.openxmlformats.org/officeDocument/2006/relationships" id="262" r:id="Rcc7d8ab466344f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a5cf58e8e40d5" /><Relationship Type="http://schemas.openxmlformats.org/officeDocument/2006/relationships/slide" Target="/ppt/slides/slide1.xml" Id="R79714e2580154bab" /><Relationship Type="http://schemas.openxmlformats.org/officeDocument/2006/relationships/slide" Target="/ppt/slides/slide2.xml" Id="R786a094cfca74b2f" /><Relationship Type="http://schemas.openxmlformats.org/officeDocument/2006/relationships/slide" Target="/ppt/slides/slide3.xml" Id="Rb84e2b072ee34894" /><Relationship Type="http://schemas.openxmlformats.org/officeDocument/2006/relationships/slide" Target="/ppt/slides/slide4.xml" Id="Rd23e7cc19e69429e" /><Relationship Type="http://schemas.openxmlformats.org/officeDocument/2006/relationships/slide" Target="/ppt/slides/slide5.xml" Id="Rf83acd1c6de74c14" /><Relationship Type="http://schemas.openxmlformats.org/officeDocument/2006/relationships/slide" Target="/ppt/slides/slide6.xml" Id="R9c282ec31c9c43f1" /><Relationship Type="http://schemas.openxmlformats.org/officeDocument/2006/relationships/slide" Target="/ppt/slides/slide7.xml" Id="Rcc7d8ab466344f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bddea723e4d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4ed319d6546bd" /><Relationship Type="http://schemas.openxmlformats.org/officeDocument/2006/relationships/theme" Target="/ppt/slideMasters/theme/theme1.xml" Id="R4210ea7e332a42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4ed319d6546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b4bc8afc649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8bfbc574b47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3bfe5900346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85aa6a0cd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d0c79299d4a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05f051bee41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a2bce78374a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KYBERG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3 488 395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3 491 968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Måsesvingen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9512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912 166 325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