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ce58d885d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03582d1ed47dd"/>
  </p:sldMasterIdLst>
  <p:sldIdLst>
    <p:sldId xmlns:r="http://schemas.openxmlformats.org/officeDocument/2006/relationships" id="256" r:id="Ra9e6eee8455c4197"/>
    <p:sldId xmlns:r="http://schemas.openxmlformats.org/officeDocument/2006/relationships" id="257" r:id="R72bcdd1b1d4b4c47"/>
    <p:sldId xmlns:r="http://schemas.openxmlformats.org/officeDocument/2006/relationships" id="258" r:id="R1f3acbce1af6466b"/>
    <p:sldId xmlns:r="http://schemas.openxmlformats.org/officeDocument/2006/relationships" id="259" r:id="Rcd66ed5dbf884697"/>
    <p:sldId xmlns:r="http://schemas.openxmlformats.org/officeDocument/2006/relationships" id="260" r:id="Rf2a4ed5ea7b14aa6"/>
    <p:sldId xmlns:r="http://schemas.openxmlformats.org/officeDocument/2006/relationships" id="261" r:id="R585ee42d6345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03582d1ed47dd" /><Relationship Type="http://schemas.openxmlformats.org/officeDocument/2006/relationships/slide" Target="/ppt/slides/slide1.xml" Id="Ra9e6eee8455c4197" /><Relationship Type="http://schemas.openxmlformats.org/officeDocument/2006/relationships/slide" Target="/ppt/slides/slide2.xml" Id="R72bcdd1b1d4b4c47" /><Relationship Type="http://schemas.openxmlformats.org/officeDocument/2006/relationships/slide" Target="/ppt/slides/slide3.xml" Id="R1f3acbce1af6466b" /><Relationship Type="http://schemas.openxmlformats.org/officeDocument/2006/relationships/slide" Target="/ppt/slides/slide4.xml" Id="Rcd66ed5dbf884697" /><Relationship Type="http://schemas.openxmlformats.org/officeDocument/2006/relationships/slide" Target="/ppt/slides/slide5.xml" Id="Rf2a4ed5ea7b14aa6" /><Relationship Type="http://schemas.openxmlformats.org/officeDocument/2006/relationships/slide" Target="/ppt/slides/slide6.xml" Id="R585ee42d6345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27c93c309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1e4248c84950" /><Relationship Type="http://schemas.openxmlformats.org/officeDocument/2006/relationships/theme" Target="/ppt/slideMasters/theme/theme1.xml" Id="Rfd79b26704e4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f1e4248c8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2625448b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fc04fe4d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e6b106680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72a5f794b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6d4bca5574a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f6b125eb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