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a41c379257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cd0accff248fb"/>
  </p:sldMasterIdLst>
  <p:sldIdLst>
    <p:sldId xmlns:r="http://schemas.openxmlformats.org/officeDocument/2006/relationships" id="256" r:id="R1c5b19003d5549a9"/>
    <p:sldId xmlns:r="http://schemas.openxmlformats.org/officeDocument/2006/relationships" id="257" r:id="R028455638bbd40ea"/>
    <p:sldId xmlns:r="http://schemas.openxmlformats.org/officeDocument/2006/relationships" id="258" r:id="R25d9a3845795430a"/>
    <p:sldId xmlns:r="http://schemas.openxmlformats.org/officeDocument/2006/relationships" id="259" r:id="R0333027733404fb1"/>
    <p:sldId xmlns:r="http://schemas.openxmlformats.org/officeDocument/2006/relationships" id="260" r:id="Rf318f319978a4bc6"/>
    <p:sldId xmlns:r="http://schemas.openxmlformats.org/officeDocument/2006/relationships" id="261" r:id="R968232602cd8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cd0accff248fb" /><Relationship Type="http://schemas.openxmlformats.org/officeDocument/2006/relationships/slide" Target="/ppt/slides/slide1.xml" Id="R1c5b19003d5549a9" /><Relationship Type="http://schemas.openxmlformats.org/officeDocument/2006/relationships/slide" Target="/ppt/slides/slide2.xml" Id="R028455638bbd40ea" /><Relationship Type="http://schemas.openxmlformats.org/officeDocument/2006/relationships/slide" Target="/ppt/slides/slide3.xml" Id="R25d9a3845795430a" /><Relationship Type="http://schemas.openxmlformats.org/officeDocument/2006/relationships/slide" Target="/ppt/slides/slide4.xml" Id="R0333027733404fb1" /><Relationship Type="http://schemas.openxmlformats.org/officeDocument/2006/relationships/slide" Target="/ppt/slides/slide5.xml" Id="Rf318f319978a4bc6" /><Relationship Type="http://schemas.openxmlformats.org/officeDocument/2006/relationships/slide" Target="/ppt/slides/slide6.xml" Id="R968232602cd8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736cd767f46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69f6dcd0d4cb0" /><Relationship Type="http://schemas.openxmlformats.org/officeDocument/2006/relationships/theme" Target="/ppt/slideMasters/theme/theme1.xml" Id="Rd50e3a8d6950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69f6dcd0d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9b202e90b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76ec658ec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983ce7540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59a5b2c08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c93bfec2246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e45d2287a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