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597180c13c45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ef0a255e254ac9"/>
  </p:sldMasterIdLst>
  <p:sldIdLst>
    <p:sldId xmlns:r="http://schemas.openxmlformats.org/officeDocument/2006/relationships" id="256" r:id="R9230c02685c84e1c"/>
    <p:sldId xmlns:r="http://schemas.openxmlformats.org/officeDocument/2006/relationships" id="257" r:id="Rbb8a591d4f334a80"/>
    <p:sldId xmlns:r="http://schemas.openxmlformats.org/officeDocument/2006/relationships" id="258" r:id="R47f8d6990c6a4ded"/>
    <p:sldId xmlns:r="http://schemas.openxmlformats.org/officeDocument/2006/relationships" id="259" r:id="R03d49e6117634171"/>
    <p:sldId xmlns:r="http://schemas.openxmlformats.org/officeDocument/2006/relationships" id="260" r:id="R46f12a78769b4a52"/>
    <p:sldId xmlns:r="http://schemas.openxmlformats.org/officeDocument/2006/relationships" id="261" r:id="Rdc67abff45f048d5"/>
    <p:sldId xmlns:r="http://schemas.openxmlformats.org/officeDocument/2006/relationships" id="262" r:id="R97237bb9d53446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ef0a255e254ac9" /><Relationship Type="http://schemas.openxmlformats.org/officeDocument/2006/relationships/slide" Target="/ppt/slides/slide1.xml" Id="R9230c02685c84e1c" /><Relationship Type="http://schemas.openxmlformats.org/officeDocument/2006/relationships/slide" Target="/ppt/slides/slide2.xml" Id="Rbb8a591d4f334a80" /><Relationship Type="http://schemas.openxmlformats.org/officeDocument/2006/relationships/slide" Target="/ppt/slides/slide3.xml" Id="R47f8d6990c6a4ded" /><Relationship Type="http://schemas.openxmlformats.org/officeDocument/2006/relationships/slide" Target="/ppt/slides/slide4.xml" Id="R03d49e6117634171" /><Relationship Type="http://schemas.openxmlformats.org/officeDocument/2006/relationships/slide" Target="/ppt/slides/slide5.xml" Id="R46f12a78769b4a52" /><Relationship Type="http://schemas.openxmlformats.org/officeDocument/2006/relationships/slide" Target="/ppt/slides/slide6.xml" Id="Rdc67abff45f048d5" /><Relationship Type="http://schemas.openxmlformats.org/officeDocument/2006/relationships/slide" Target="/ppt/slides/slide7.xml" Id="R97237bb9d53446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71ccd4326546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6a7bd1544b4ea7" /><Relationship Type="http://schemas.openxmlformats.org/officeDocument/2006/relationships/theme" Target="/ppt/slideMasters/theme/theme1.xml" Id="Rb19081806d344a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6a7bd1544b4e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46570e86394f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1cccb26a145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723f22085646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3a3ee16524a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7087890ea40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a077ab280748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6b0d096c0a40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ANLEGGSGARTNER HENRIK HELGESEN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HENRIK HELGESEN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ANLEGGSGARTNER HENRIK HELGESEN AS ble etablert [år] og holder til i Kløfta.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HENRIK HELGESEN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HENRIK HELGESEN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HENRIK HELGESEN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4 552 699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441 411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299 874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1 577 466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2 621 829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HENRIK HELGESEN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HELGESEN SØRBY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HENRIK HELGESEN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Sørbyvegen 147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2040 Kløfta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912 165 280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HENRIK HELGESEN AS</a:t>
            </a:r>
          </a:p>
        </p:txBody>
      </p:sp>
    </p:spTree>
  </p:cSld>
  <p:clrMapOvr>
    <a:masterClrMapping xmlns:a="http://schemas.openxmlformats.org/drawingml/2006/main"/>
  </p:clrMapOvr>
</p:sld>
</file>