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c3e4d2abf846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8bbe559e2145d5"/>
  </p:sldMasterIdLst>
  <p:sldIdLst>
    <p:sldId xmlns:r="http://schemas.openxmlformats.org/officeDocument/2006/relationships" id="256" r:id="R3bee1c5a152c45ac"/>
    <p:sldId xmlns:r="http://schemas.openxmlformats.org/officeDocument/2006/relationships" id="257" r:id="R644688df68354752"/>
    <p:sldId xmlns:r="http://schemas.openxmlformats.org/officeDocument/2006/relationships" id="258" r:id="Rba8b4e174e804f96"/>
    <p:sldId xmlns:r="http://schemas.openxmlformats.org/officeDocument/2006/relationships" id="259" r:id="R96b130d97fba43a5"/>
    <p:sldId xmlns:r="http://schemas.openxmlformats.org/officeDocument/2006/relationships" id="260" r:id="R21695cffaedf4626"/>
    <p:sldId xmlns:r="http://schemas.openxmlformats.org/officeDocument/2006/relationships" id="261" r:id="R0afc85f10e5e455a"/>
    <p:sldId xmlns:r="http://schemas.openxmlformats.org/officeDocument/2006/relationships" id="262" r:id="R36ab614f2a7340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bbe559e2145d5" /><Relationship Type="http://schemas.openxmlformats.org/officeDocument/2006/relationships/slide" Target="/ppt/slides/slide1.xml" Id="R3bee1c5a152c45ac" /><Relationship Type="http://schemas.openxmlformats.org/officeDocument/2006/relationships/slide" Target="/ppt/slides/slide2.xml" Id="R644688df68354752" /><Relationship Type="http://schemas.openxmlformats.org/officeDocument/2006/relationships/slide" Target="/ppt/slides/slide3.xml" Id="Rba8b4e174e804f96" /><Relationship Type="http://schemas.openxmlformats.org/officeDocument/2006/relationships/slide" Target="/ppt/slides/slide4.xml" Id="R96b130d97fba43a5" /><Relationship Type="http://schemas.openxmlformats.org/officeDocument/2006/relationships/slide" Target="/ppt/slides/slide5.xml" Id="R21695cffaedf4626" /><Relationship Type="http://schemas.openxmlformats.org/officeDocument/2006/relationships/slide" Target="/ppt/slides/slide6.xml" Id="R0afc85f10e5e455a" /><Relationship Type="http://schemas.openxmlformats.org/officeDocument/2006/relationships/slide" Target="/ppt/slides/slide7.xml" Id="R36ab614f2a7340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a9b30335c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c602a4d2341f0" /><Relationship Type="http://schemas.openxmlformats.org/officeDocument/2006/relationships/theme" Target="/ppt/slideMasters/theme/theme1.xml" Id="Re04b9ea776fc49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2c602a4d2341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3116dd5d445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b111344e94a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5809548104c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0f8657a264f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d5a82ec914f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d8937a1264c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b2fc5384340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KJØL &amp; FRYS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 &amp; FRYS AS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8 059 016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1 871 961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1 480 869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2 015 638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6 734 253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COUPE HOLDING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82 34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