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efb785a3f4a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efb4ae3b51430c"/>
  </p:sldMasterIdLst>
  <p:sldIdLst>
    <p:sldId xmlns:r="http://schemas.openxmlformats.org/officeDocument/2006/relationships" id="256" r:id="R4ff51ba628b0478d"/>
    <p:sldId xmlns:r="http://schemas.openxmlformats.org/officeDocument/2006/relationships" id="257" r:id="R97501191d3574c1d"/>
    <p:sldId xmlns:r="http://schemas.openxmlformats.org/officeDocument/2006/relationships" id="258" r:id="Rb9f37aea18644663"/>
    <p:sldId xmlns:r="http://schemas.openxmlformats.org/officeDocument/2006/relationships" id="259" r:id="R0d2968ab0979472d"/>
    <p:sldId xmlns:r="http://schemas.openxmlformats.org/officeDocument/2006/relationships" id="260" r:id="Rd9d32c9c777945d9"/>
    <p:sldId xmlns:r="http://schemas.openxmlformats.org/officeDocument/2006/relationships" id="261" r:id="Ra22d6898332044a1"/>
    <p:sldId xmlns:r="http://schemas.openxmlformats.org/officeDocument/2006/relationships" id="262" r:id="R0832b89ed2e24b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fb4ae3b51430c" /><Relationship Type="http://schemas.openxmlformats.org/officeDocument/2006/relationships/slide" Target="/ppt/slides/slide1.xml" Id="R4ff51ba628b0478d" /><Relationship Type="http://schemas.openxmlformats.org/officeDocument/2006/relationships/slide" Target="/ppt/slides/slide2.xml" Id="R97501191d3574c1d" /><Relationship Type="http://schemas.openxmlformats.org/officeDocument/2006/relationships/slide" Target="/ppt/slides/slide3.xml" Id="Rb9f37aea18644663" /><Relationship Type="http://schemas.openxmlformats.org/officeDocument/2006/relationships/slide" Target="/ppt/slides/slide4.xml" Id="R0d2968ab0979472d" /><Relationship Type="http://schemas.openxmlformats.org/officeDocument/2006/relationships/slide" Target="/ppt/slides/slide5.xml" Id="Rd9d32c9c777945d9" /><Relationship Type="http://schemas.openxmlformats.org/officeDocument/2006/relationships/slide" Target="/ppt/slides/slide6.xml" Id="Ra22d6898332044a1" /><Relationship Type="http://schemas.openxmlformats.org/officeDocument/2006/relationships/slide" Target="/ppt/slides/slide7.xml" Id="R0832b89ed2e24b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72b66a791049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4324abfd94bc1" /><Relationship Type="http://schemas.openxmlformats.org/officeDocument/2006/relationships/theme" Target="/ppt/slideMasters/theme/theme1.xml" Id="R8816b716457a4f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64324abfd94b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ae5217cc945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4f6a8b9af44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c665102504c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22826fa7a41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c650ad2084f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15a77a66f4d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cd7114d6b48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ANGVIK GRYTNES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GRYTNES ENTREPRENØR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328 117 210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11 185 626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8 551 155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42 403 761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90 625 876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BYGGKOMPANI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GRYTNES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99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post@angvikgrytnes.no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angvikgrytnes.no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912 121 321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GRYTNES ENTREPRENØR AS</a:t>
            </a:r>
          </a:p>
        </p:txBody>
      </p:sp>
    </p:spTree>
  </p:cSld>
  <p:clrMapOvr>
    <a:masterClrMapping xmlns:a="http://schemas.openxmlformats.org/drawingml/2006/main"/>
  </p:clrMapOvr>
</p:sld>
</file>