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e3c71a31c949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3899ecf40b4086"/>
  </p:sldMasterIdLst>
  <p:sldIdLst>
    <p:sldId xmlns:r="http://schemas.openxmlformats.org/officeDocument/2006/relationships" id="256" r:id="Rda82e649952640f6"/>
    <p:sldId xmlns:r="http://schemas.openxmlformats.org/officeDocument/2006/relationships" id="257" r:id="Ra0c372db203247a5"/>
    <p:sldId xmlns:r="http://schemas.openxmlformats.org/officeDocument/2006/relationships" id="258" r:id="Rfd6ef34b7db04162"/>
    <p:sldId xmlns:r="http://schemas.openxmlformats.org/officeDocument/2006/relationships" id="259" r:id="R025b202cd06d4c74"/>
    <p:sldId xmlns:r="http://schemas.openxmlformats.org/officeDocument/2006/relationships" id="260" r:id="Rd44f35b9c0534424"/>
    <p:sldId xmlns:r="http://schemas.openxmlformats.org/officeDocument/2006/relationships" id="261" r:id="Re7806d9bb8db4dec"/>
    <p:sldId xmlns:r="http://schemas.openxmlformats.org/officeDocument/2006/relationships" id="262" r:id="Ra72b57a9167044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3899ecf40b4086" /><Relationship Type="http://schemas.openxmlformats.org/officeDocument/2006/relationships/slide" Target="/ppt/slides/slide1.xml" Id="Rda82e649952640f6" /><Relationship Type="http://schemas.openxmlformats.org/officeDocument/2006/relationships/slide" Target="/ppt/slides/slide2.xml" Id="Ra0c372db203247a5" /><Relationship Type="http://schemas.openxmlformats.org/officeDocument/2006/relationships/slide" Target="/ppt/slides/slide3.xml" Id="Rfd6ef34b7db04162" /><Relationship Type="http://schemas.openxmlformats.org/officeDocument/2006/relationships/slide" Target="/ppt/slides/slide4.xml" Id="R025b202cd06d4c74" /><Relationship Type="http://schemas.openxmlformats.org/officeDocument/2006/relationships/slide" Target="/ppt/slides/slide5.xml" Id="Rd44f35b9c0534424" /><Relationship Type="http://schemas.openxmlformats.org/officeDocument/2006/relationships/slide" Target="/ppt/slides/slide6.xml" Id="Re7806d9bb8db4dec" /><Relationship Type="http://schemas.openxmlformats.org/officeDocument/2006/relationships/slide" Target="/ppt/slides/slide7.xml" Id="Ra72b57a9167044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d822b5fd0d45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aa34446f24e41" /><Relationship Type="http://schemas.openxmlformats.org/officeDocument/2006/relationships/theme" Target="/ppt/slideMasters/theme/theme1.xml" Id="R4749a1d27e1445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daa34446f24e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ce8dc12154e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4bd59c8bc43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7f85b5aed41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35ba3238848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7bb097a1d4f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2618bf28840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1f50576644c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T-F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T-F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T-F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T-F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T-F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T-F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1 101 394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1 114 884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T-F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FLIKKA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T-F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Prestegårdsveien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toreflikka@gmail.com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912 105 695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T-F INVEST AS</a:t>
            </a:r>
          </a:p>
        </p:txBody>
      </p:sp>
    </p:spTree>
  </p:cSld>
  <p:clrMapOvr>
    <a:masterClrMapping xmlns:a="http://schemas.openxmlformats.org/drawingml/2006/main"/>
  </p:clrMapOvr>
</p:sld>
</file>