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e56ee08f440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3826f4012434a"/>
  </p:sldMasterIdLst>
  <p:sldIdLst>
    <p:sldId xmlns:r="http://schemas.openxmlformats.org/officeDocument/2006/relationships" id="256" r:id="R7049b714e228446c"/>
    <p:sldId xmlns:r="http://schemas.openxmlformats.org/officeDocument/2006/relationships" id="257" r:id="Rc47bb7ac3c7a4c57"/>
    <p:sldId xmlns:r="http://schemas.openxmlformats.org/officeDocument/2006/relationships" id="258" r:id="Rff09eaade8a74020"/>
    <p:sldId xmlns:r="http://schemas.openxmlformats.org/officeDocument/2006/relationships" id="259" r:id="R5667685db5de43c2"/>
    <p:sldId xmlns:r="http://schemas.openxmlformats.org/officeDocument/2006/relationships" id="260" r:id="Rc9536aaaaeb8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3826f4012434a" /><Relationship Type="http://schemas.openxmlformats.org/officeDocument/2006/relationships/slide" Target="/ppt/slides/slide1.xml" Id="R7049b714e228446c" /><Relationship Type="http://schemas.openxmlformats.org/officeDocument/2006/relationships/slide" Target="/ppt/slides/slide2.xml" Id="Rc47bb7ac3c7a4c57" /><Relationship Type="http://schemas.openxmlformats.org/officeDocument/2006/relationships/slide" Target="/ppt/slides/slide3.xml" Id="Rff09eaade8a74020" /><Relationship Type="http://schemas.openxmlformats.org/officeDocument/2006/relationships/slide" Target="/ppt/slides/slide4.xml" Id="R5667685db5de43c2" /><Relationship Type="http://schemas.openxmlformats.org/officeDocument/2006/relationships/slide" Target="/ppt/slides/slide5.xml" Id="Rc9536aaaaeb8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edb83aac4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a7499c8444602" /><Relationship Type="http://schemas.openxmlformats.org/officeDocument/2006/relationships/theme" Target="/ppt/slideMasters/theme/theme1.xml" Id="Rf3b4a47c5f77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a7499c84446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bab22cdff4d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59c89779e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b8c73076a4c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6ee2acf3545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80ce491ba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POLTRA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912 097 269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POLTRA AS</a:t>
            </a:r>
          </a:p>
        </p:txBody>
      </p:sp>
    </p:spTree>
  </p:cSld>
  <p:clrMapOvr>
    <a:masterClrMapping xmlns:a="http://schemas.openxmlformats.org/drawingml/2006/main"/>
  </p:clrMapOvr>
</p:sld>
</file>