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21fb82d8a48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44994ea1264093"/>
  </p:sldMasterIdLst>
  <p:sldIdLst>
    <p:sldId xmlns:r="http://schemas.openxmlformats.org/officeDocument/2006/relationships" id="256" r:id="Reded5ee5b9994ae8"/>
    <p:sldId xmlns:r="http://schemas.openxmlformats.org/officeDocument/2006/relationships" id="257" r:id="R7577a64ddf134705"/>
    <p:sldId xmlns:r="http://schemas.openxmlformats.org/officeDocument/2006/relationships" id="258" r:id="R59a7e8c97a294549"/>
    <p:sldId xmlns:r="http://schemas.openxmlformats.org/officeDocument/2006/relationships" id="259" r:id="Rf438eaafa849472d"/>
    <p:sldId xmlns:r="http://schemas.openxmlformats.org/officeDocument/2006/relationships" id="260" r:id="R56d3d08d5e8844b5"/>
    <p:sldId xmlns:r="http://schemas.openxmlformats.org/officeDocument/2006/relationships" id="261" r:id="R06f31bd48ef84619"/>
    <p:sldId xmlns:r="http://schemas.openxmlformats.org/officeDocument/2006/relationships" id="262" r:id="R4bb713b39d1e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4994ea1264093" /><Relationship Type="http://schemas.openxmlformats.org/officeDocument/2006/relationships/slide" Target="/ppt/slides/slide1.xml" Id="Reded5ee5b9994ae8" /><Relationship Type="http://schemas.openxmlformats.org/officeDocument/2006/relationships/slide" Target="/ppt/slides/slide2.xml" Id="R7577a64ddf134705" /><Relationship Type="http://schemas.openxmlformats.org/officeDocument/2006/relationships/slide" Target="/ppt/slides/slide3.xml" Id="R59a7e8c97a294549" /><Relationship Type="http://schemas.openxmlformats.org/officeDocument/2006/relationships/slide" Target="/ppt/slides/slide4.xml" Id="Rf438eaafa849472d" /><Relationship Type="http://schemas.openxmlformats.org/officeDocument/2006/relationships/slide" Target="/ppt/slides/slide5.xml" Id="R56d3d08d5e8844b5" /><Relationship Type="http://schemas.openxmlformats.org/officeDocument/2006/relationships/slide" Target="/ppt/slides/slide6.xml" Id="R06f31bd48ef84619" /><Relationship Type="http://schemas.openxmlformats.org/officeDocument/2006/relationships/slide" Target="/ppt/slides/slide7.xml" Id="R4bb713b39d1e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9994eebc04b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2d4e9d9b7405e" /><Relationship Type="http://schemas.openxmlformats.org/officeDocument/2006/relationships/theme" Target="/ppt/slideMasters/theme/theme1.xml" Id="R732df0ab042c41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02d4e9d9b7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f342936a6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944f0ae90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17e52b52d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48a9e9eca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97ed6545f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56b1039654c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80731cbd3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UAVHENGIG KONTROLL ULLENSAKER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UAVHENGIG KONTROLL ULLENSAKER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809 607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HELLERUD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Lerkelunden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912 086 038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UAVHENGIG KONTROLL ULLENSAKER AS</a:t>
            </a:r>
          </a:p>
        </p:txBody>
      </p:sp>
    </p:spTree>
  </p:cSld>
  <p:clrMapOvr>
    <a:masterClrMapping xmlns:a="http://schemas.openxmlformats.org/drawingml/2006/main"/>
  </p:clrMapOvr>
</p:sld>
</file>