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b2a52f81fe0428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3be903974ca49e4"/>
  </p:sldMasterIdLst>
  <p:sldIdLst>
    <p:sldId xmlns:r="http://schemas.openxmlformats.org/officeDocument/2006/relationships" id="256" r:id="R737ba98b8a7d4846"/>
    <p:sldId xmlns:r="http://schemas.openxmlformats.org/officeDocument/2006/relationships" id="257" r:id="Rd03a48f19d664385"/>
    <p:sldId xmlns:r="http://schemas.openxmlformats.org/officeDocument/2006/relationships" id="258" r:id="R289fc7c2dc444e14"/>
    <p:sldId xmlns:r="http://schemas.openxmlformats.org/officeDocument/2006/relationships" id="259" r:id="R35a9af8713f44255"/>
    <p:sldId xmlns:r="http://schemas.openxmlformats.org/officeDocument/2006/relationships" id="260" r:id="R194c4af639944bf9"/>
    <p:sldId xmlns:r="http://schemas.openxmlformats.org/officeDocument/2006/relationships" id="261" r:id="R27a6074519be44c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3be903974ca49e4" /><Relationship Type="http://schemas.openxmlformats.org/officeDocument/2006/relationships/slide" Target="/ppt/slides/slide1.xml" Id="R737ba98b8a7d4846" /><Relationship Type="http://schemas.openxmlformats.org/officeDocument/2006/relationships/slide" Target="/ppt/slides/slide2.xml" Id="Rd03a48f19d664385" /><Relationship Type="http://schemas.openxmlformats.org/officeDocument/2006/relationships/slide" Target="/ppt/slides/slide3.xml" Id="R289fc7c2dc444e14" /><Relationship Type="http://schemas.openxmlformats.org/officeDocument/2006/relationships/slide" Target="/ppt/slides/slide4.xml" Id="R35a9af8713f44255" /><Relationship Type="http://schemas.openxmlformats.org/officeDocument/2006/relationships/slide" Target="/ppt/slides/slide5.xml" Id="R194c4af639944bf9" /><Relationship Type="http://schemas.openxmlformats.org/officeDocument/2006/relationships/slide" Target="/ppt/slides/slide6.xml" Id="R27a6074519be44c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021ca4a800f404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fbae69be99a4628" /><Relationship Type="http://schemas.openxmlformats.org/officeDocument/2006/relationships/theme" Target="/ppt/slideMasters/theme/theme1.xml" Id="R4a3512d877f64a3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fbae69be99a462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fbe35b013b944b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0da1c2de2e402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8831fc64ba4479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0e1faec0f2b495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2f913378c62493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888a35ec57a4a4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HADDING ELEKTRO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HADDING ELEKTRO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HADDING ELEKTRO AS ble etablert [år] og holder til i Nesbyen.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HADDING ELEKTRO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HADDING ELEKTRO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HADDING ELEKTRO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TERJE DOKKEN  –  34,0 %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IVAR KRISTINN HALLSTEINSSON  –  12,0 %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BJØRN ARILD BERG  –  9,0 %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LEIF INGE DOKKEN  –  9,0 %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BJØRNAR SÆBØ ULSAKER  –  6,0 %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LEIF STEN BRÅTHEN  –  6,0 %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HADDING ELEKTRO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Stasjonsvegen 27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3540 Nesbyen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32 07 09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www.haddingelektro.no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912 079 449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HADDING ELEKTRO AS</a:t>
            </a:r>
          </a:p>
        </p:txBody>
      </p:sp>
    </p:spTree>
  </p:cSld>
  <p:clrMapOvr>
    <a:masterClrMapping xmlns:a="http://schemas.openxmlformats.org/drawingml/2006/main"/>
  </p:clrMapOvr>
</p:sld>
</file>