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19bf18422049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a2567313ea411d"/>
  </p:sldMasterIdLst>
  <p:sldIdLst>
    <p:sldId xmlns:r="http://schemas.openxmlformats.org/officeDocument/2006/relationships" id="256" r:id="R4c596be9a2014ff2"/>
    <p:sldId xmlns:r="http://schemas.openxmlformats.org/officeDocument/2006/relationships" id="257" r:id="Rccaa5d2344d44359"/>
    <p:sldId xmlns:r="http://schemas.openxmlformats.org/officeDocument/2006/relationships" id="258" r:id="R3a40545f1ec74a27"/>
    <p:sldId xmlns:r="http://schemas.openxmlformats.org/officeDocument/2006/relationships" id="259" r:id="R89bbd7c5ea1446e5"/>
    <p:sldId xmlns:r="http://schemas.openxmlformats.org/officeDocument/2006/relationships" id="260" r:id="R488eb9e7b8074d50"/>
    <p:sldId xmlns:r="http://schemas.openxmlformats.org/officeDocument/2006/relationships" id="261" r:id="Rd827ba27abf04d09"/>
    <p:sldId xmlns:r="http://schemas.openxmlformats.org/officeDocument/2006/relationships" id="262" r:id="R94702121a0c74c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a2567313ea411d" /><Relationship Type="http://schemas.openxmlformats.org/officeDocument/2006/relationships/slide" Target="/ppt/slides/slide1.xml" Id="R4c596be9a2014ff2" /><Relationship Type="http://schemas.openxmlformats.org/officeDocument/2006/relationships/slide" Target="/ppt/slides/slide2.xml" Id="Rccaa5d2344d44359" /><Relationship Type="http://schemas.openxmlformats.org/officeDocument/2006/relationships/slide" Target="/ppt/slides/slide3.xml" Id="R3a40545f1ec74a27" /><Relationship Type="http://schemas.openxmlformats.org/officeDocument/2006/relationships/slide" Target="/ppt/slides/slide4.xml" Id="R89bbd7c5ea1446e5" /><Relationship Type="http://schemas.openxmlformats.org/officeDocument/2006/relationships/slide" Target="/ppt/slides/slide5.xml" Id="R488eb9e7b8074d50" /><Relationship Type="http://schemas.openxmlformats.org/officeDocument/2006/relationships/slide" Target="/ppt/slides/slide6.xml" Id="Rd827ba27abf04d09" /><Relationship Type="http://schemas.openxmlformats.org/officeDocument/2006/relationships/slide" Target="/ppt/slides/slide7.xml" Id="R94702121a0c74c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bc832387148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44665eae94f2d" /><Relationship Type="http://schemas.openxmlformats.org/officeDocument/2006/relationships/theme" Target="/ppt/slideMasters/theme/theme1.xml" Id="R6ead6035ffab47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144665eae94f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b279ccc1246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1285195574a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4968d45fe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b4906c36646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7dc3ee7264c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f631009d84d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b035ae71442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ABYGG HOLDING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360 213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666 489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871 384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UKVITNE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Dalavegen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5708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912 065 413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ABYGG HOLDING AS</a:t>
            </a:r>
          </a:p>
        </p:txBody>
      </p:sp>
    </p:spTree>
  </p:cSld>
  <p:clrMapOvr>
    <a:masterClrMapping xmlns:a="http://schemas.openxmlformats.org/drawingml/2006/main"/>
  </p:clrMapOvr>
</p:sld>
</file>