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1452b469245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c35cb9ff24068"/>
  </p:sldMasterIdLst>
  <p:sldIdLst>
    <p:sldId xmlns:r="http://schemas.openxmlformats.org/officeDocument/2006/relationships" id="256" r:id="R0ae9874b04c14a02"/>
    <p:sldId xmlns:r="http://schemas.openxmlformats.org/officeDocument/2006/relationships" id="257" r:id="R043b5637f9ed4c0f"/>
    <p:sldId xmlns:r="http://schemas.openxmlformats.org/officeDocument/2006/relationships" id="258" r:id="Rdf6db9a9955a488c"/>
    <p:sldId xmlns:r="http://schemas.openxmlformats.org/officeDocument/2006/relationships" id="259" r:id="R07c92ff4c7ca46fb"/>
    <p:sldId xmlns:r="http://schemas.openxmlformats.org/officeDocument/2006/relationships" id="260" r:id="R3b43d4f2e4584e8e"/>
    <p:sldId xmlns:r="http://schemas.openxmlformats.org/officeDocument/2006/relationships" id="261" r:id="Rb85c2468b6964adb"/>
    <p:sldId xmlns:r="http://schemas.openxmlformats.org/officeDocument/2006/relationships" id="262" r:id="Rfce14f5d7d4245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c35cb9ff24068" /><Relationship Type="http://schemas.openxmlformats.org/officeDocument/2006/relationships/slide" Target="/ppt/slides/slide1.xml" Id="R0ae9874b04c14a02" /><Relationship Type="http://schemas.openxmlformats.org/officeDocument/2006/relationships/slide" Target="/ppt/slides/slide2.xml" Id="R043b5637f9ed4c0f" /><Relationship Type="http://schemas.openxmlformats.org/officeDocument/2006/relationships/slide" Target="/ppt/slides/slide3.xml" Id="Rdf6db9a9955a488c" /><Relationship Type="http://schemas.openxmlformats.org/officeDocument/2006/relationships/slide" Target="/ppt/slides/slide4.xml" Id="R07c92ff4c7ca46fb" /><Relationship Type="http://schemas.openxmlformats.org/officeDocument/2006/relationships/slide" Target="/ppt/slides/slide5.xml" Id="R3b43d4f2e4584e8e" /><Relationship Type="http://schemas.openxmlformats.org/officeDocument/2006/relationships/slide" Target="/ppt/slides/slide6.xml" Id="Rb85c2468b6964adb" /><Relationship Type="http://schemas.openxmlformats.org/officeDocument/2006/relationships/slide" Target="/ppt/slides/slide7.xml" Id="Rfce14f5d7d4245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d2f871805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df1828bd44146" /><Relationship Type="http://schemas.openxmlformats.org/officeDocument/2006/relationships/theme" Target="/ppt/slideMasters/theme/theme1.xml" Id="Rca4dd989fbda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bdf1828bd4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cdc22cbc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5c6234ab8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e14718972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c15c6b25c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347936cc8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95beb614349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c5aec76648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LEKVEN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HOLDING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1 566 907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SVEIN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Grimstadneset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912 060 004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LEKVEN HOLDING AS</a:t>
            </a:r>
          </a:p>
        </p:txBody>
      </p:sp>
    </p:spTree>
  </p:cSld>
  <p:clrMapOvr>
    <a:masterClrMapping xmlns:a="http://schemas.openxmlformats.org/drawingml/2006/main"/>
  </p:clrMapOvr>
</p:sld>
</file>