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88d71f647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8e092b14f4fc8"/>
  </p:sldMasterIdLst>
  <p:sldIdLst>
    <p:sldId xmlns:r="http://schemas.openxmlformats.org/officeDocument/2006/relationships" id="256" r:id="R16fa7c4b77064c82"/>
    <p:sldId xmlns:r="http://schemas.openxmlformats.org/officeDocument/2006/relationships" id="257" r:id="R644cd17227f249e3"/>
    <p:sldId xmlns:r="http://schemas.openxmlformats.org/officeDocument/2006/relationships" id="258" r:id="Rf6142eecfbc044e4"/>
    <p:sldId xmlns:r="http://schemas.openxmlformats.org/officeDocument/2006/relationships" id="259" r:id="Rebe7aeed1f914fbe"/>
    <p:sldId xmlns:r="http://schemas.openxmlformats.org/officeDocument/2006/relationships" id="260" r:id="R1066cecd4ab24b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8e092b14f4fc8" /><Relationship Type="http://schemas.openxmlformats.org/officeDocument/2006/relationships/slide" Target="/ppt/slides/slide1.xml" Id="R16fa7c4b77064c82" /><Relationship Type="http://schemas.openxmlformats.org/officeDocument/2006/relationships/slide" Target="/ppt/slides/slide2.xml" Id="R644cd17227f249e3" /><Relationship Type="http://schemas.openxmlformats.org/officeDocument/2006/relationships/slide" Target="/ppt/slides/slide3.xml" Id="Rf6142eecfbc044e4" /><Relationship Type="http://schemas.openxmlformats.org/officeDocument/2006/relationships/slide" Target="/ppt/slides/slide4.xml" Id="Rebe7aeed1f914fbe" /><Relationship Type="http://schemas.openxmlformats.org/officeDocument/2006/relationships/slide" Target="/ppt/slides/slide5.xml" Id="R1066cecd4ab24b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0731df6f8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de8c3f71b4620" /><Relationship Type="http://schemas.openxmlformats.org/officeDocument/2006/relationships/theme" Target="/ppt/slideMasters/theme/theme1.xml" Id="R9eda2cb5ea24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de8c3f71b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0cf22fafb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7d816aefe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4137ffd8b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2e5eef47c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2569707ca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ROMEID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ROMEID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912 046 257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