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10b7a725fa4b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7840bb1bfb44bf"/>
  </p:sldMasterIdLst>
  <p:sldIdLst>
    <p:sldId xmlns:r="http://schemas.openxmlformats.org/officeDocument/2006/relationships" id="256" r:id="Rf1592a520aea4e02"/>
    <p:sldId xmlns:r="http://schemas.openxmlformats.org/officeDocument/2006/relationships" id="257" r:id="R2908764c6f9a4cb5"/>
    <p:sldId xmlns:r="http://schemas.openxmlformats.org/officeDocument/2006/relationships" id="258" r:id="R7a9973fc89da495b"/>
    <p:sldId xmlns:r="http://schemas.openxmlformats.org/officeDocument/2006/relationships" id="259" r:id="R5f3e77881fcb42fd"/>
    <p:sldId xmlns:r="http://schemas.openxmlformats.org/officeDocument/2006/relationships" id="260" r:id="R92a05941351c44a9"/>
    <p:sldId xmlns:r="http://schemas.openxmlformats.org/officeDocument/2006/relationships" id="261" r:id="Rd46c2bd20ed04357"/>
    <p:sldId xmlns:r="http://schemas.openxmlformats.org/officeDocument/2006/relationships" id="262" r:id="R04bfa32827d247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7840bb1bfb44bf" /><Relationship Type="http://schemas.openxmlformats.org/officeDocument/2006/relationships/slide" Target="/ppt/slides/slide1.xml" Id="Rf1592a520aea4e02" /><Relationship Type="http://schemas.openxmlformats.org/officeDocument/2006/relationships/slide" Target="/ppt/slides/slide2.xml" Id="R2908764c6f9a4cb5" /><Relationship Type="http://schemas.openxmlformats.org/officeDocument/2006/relationships/slide" Target="/ppt/slides/slide3.xml" Id="R7a9973fc89da495b" /><Relationship Type="http://schemas.openxmlformats.org/officeDocument/2006/relationships/slide" Target="/ppt/slides/slide4.xml" Id="R5f3e77881fcb42fd" /><Relationship Type="http://schemas.openxmlformats.org/officeDocument/2006/relationships/slide" Target="/ppt/slides/slide5.xml" Id="R92a05941351c44a9" /><Relationship Type="http://schemas.openxmlformats.org/officeDocument/2006/relationships/slide" Target="/ppt/slides/slide6.xml" Id="Rd46c2bd20ed04357" /><Relationship Type="http://schemas.openxmlformats.org/officeDocument/2006/relationships/slide" Target="/ppt/slides/slide7.xml" Id="R04bfa32827d247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d8b68460b74a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bd239f8b24b64" /><Relationship Type="http://schemas.openxmlformats.org/officeDocument/2006/relationships/theme" Target="/ppt/slideMasters/theme/theme1.xml" Id="Re0ce76f5c9ab4f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cbd239f8b24b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bd70253704d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49963ec014d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d1cf9329045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0ca205ab145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7826fe55c42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a79bf150a4a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4b7bbbbb54e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AGRITRANS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AGRITRANS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AGRITRANS AS ble etablert [år] og holder til i Løkken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AGRITRANS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AGRITRANS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AGRITRANS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2 321 211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−146 456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363 117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1 136 089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AGRITRANS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TØMMERNES ARNE JOHNNY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AGRITRANS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Langenglia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7332 Løkken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912 038 947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AGRITRANS AS</a:t>
            </a:r>
          </a:p>
        </p:txBody>
      </p:sp>
    </p:spTree>
  </p:cSld>
  <p:clrMapOvr>
    <a:masterClrMapping xmlns:a="http://schemas.openxmlformats.org/drawingml/2006/main"/>
  </p:clrMapOvr>
</p:sld>
</file>