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a40c0e23e743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482d6ae47248a1"/>
  </p:sldMasterIdLst>
  <p:sldIdLst>
    <p:sldId xmlns:r="http://schemas.openxmlformats.org/officeDocument/2006/relationships" id="256" r:id="Rd3124b211998475d"/>
    <p:sldId xmlns:r="http://schemas.openxmlformats.org/officeDocument/2006/relationships" id="257" r:id="R2d506a3e3e6e4888"/>
    <p:sldId xmlns:r="http://schemas.openxmlformats.org/officeDocument/2006/relationships" id="258" r:id="R50a87b0aff9548ce"/>
    <p:sldId xmlns:r="http://schemas.openxmlformats.org/officeDocument/2006/relationships" id="259" r:id="R077581b32ed5401a"/>
    <p:sldId xmlns:r="http://schemas.openxmlformats.org/officeDocument/2006/relationships" id="260" r:id="R939459d18dc94210"/>
    <p:sldId xmlns:r="http://schemas.openxmlformats.org/officeDocument/2006/relationships" id="261" r:id="Reee253d1defc4035"/>
    <p:sldId xmlns:r="http://schemas.openxmlformats.org/officeDocument/2006/relationships" id="262" r:id="R2bedca97f03145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482d6ae47248a1" /><Relationship Type="http://schemas.openxmlformats.org/officeDocument/2006/relationships/slide" Target="/ppt/slides/slide1.xml" Id="Rd3124b211998475d" /><Relationship Type="http://schemas.openxmlformats.org/officeDocument/2006/relationships/slide" Target="/ppt/slides/slide2.xml" Id="R2d506a3e3e6e4888" /><Relationship Type="http://schemas.openxmlformats.org/officeDocument/2006/relationships/slide" Target="/ppt/slides/slide3.xml" Id="R50a87b0aff9548ce" /><Relationship Type="http://schemas.openxmlformats.org/officeDocument/2006/relationships/slide" Target="/ppt/slides/slide4.xml" Id="R077581b32ed5401a" /><Relationship Type="http://schemas.openxmlformats.org/officeDocument/2006/relationships/slide" Target="/ppt/slides/slide5.xml" Id="R939459d18dc94210" /><Relationship Type="http://schemas.openxmlformats.org/officeDocument/2006/relationships/slide" Target="/ppt/slides/slide6.xml" Id="Reee253d1defc4035" /><Relationship Type="http://schemas.openxmlformats.org/officeDocument/2006/relationships/slide" Target="/ppt/slides/slide7.xml" Id="R2bedca97f03145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495c19409f40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09c280f254808" /><Relationship Type="http://schemas.openxmlformats.org/officeDocument/2006/relationships/theme" Target="/ppt/slideMasters/theme/theme1.xml" Id="R2dcc5d09bde44b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e09c280f2548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d680c12a743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5e846c4b642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bd672b3f245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78fb855c94b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7d9cdbd6f43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2da12f5864f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acda8af1542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−2 250 912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63 557 314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63 559 687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SANDRUP PETER NICOLAY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Hospitsveien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911 998 599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PESA INVEST AS</a:t>
            </a:r>
          </a:p>
        </p:txBody>
      </p:sp>
    </p:spTree>
  </p:cSld>
  <p:clrMapOvr>
    <a:masterClrMapping xmlns:a="http://schemas.openxmlformats.org/drawingml/2006/main"/>
  </p:clrMapOvr>
</p:sld>
</file>