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4d8f30d28644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a9d7f73ab94756"/>
  </p:sldMasterIdLst>
  <p:sldIdLst>
    <p:sldId xmlns:r="http://schemas.openxmlformats.org/officeDocument/2006/relationships" id="256" r:id="R14e186ea87be4cc7"/>
    <p:sldId xmlns:r="http://schemas.openxmlformats.org/officeDocument/2006/relationships" id="257" r:id="Rb7e813c2eeaa4304"/>
    <p:sldId xmlns:r="http://schemas.openxmlformats.org/officeDocument/2006/relationships" id="258" r:id="Rc523323f571b4acf"/>
    <p:sldId xmlns:r="http://schemas.openxmlformats.org/officeDocument/2006/relationships" id="259" r:id="R0c394c2ec528417f"/>
    <p:sldId xmlns:r="http://schemas.openxmlformats.org/officeDocument/2006/relationships" id="260" r:id="R70b2ce0f3e9444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a9d7f73ab94756" /><Relationship Type="http://schemas.openxmlformats.org/officeDocument/2006/relationships/slide" Target="/ppt/slides/slide1.xml" Id="R14e186ea87be4cc7" /><Relationship Type="http://schemas.openxmlformats.org/officeDocument/2006/relationships/slide" Target="/ppt/slides/slide2.xml" Id="Rb7e813c2eeaa4304" /><Relationship Type="http://schemas.openxmlformats.org/officeDocument/2006/relationships/slide" Target="/ppt/slides/slide3.xml" Id="Rc523323f571b4acf" /><Relationship Type="http://schemas.openxmlformats.org/officeDocument/2006/relationships/slide" Target="/ppt/slides/slide4.xml" Id="R0c394c2ec528417f" /><Relationship Type="http://schemas.openxmlformats.org/officeDocument/2006/relationships/slide" Target="/ppt/slides/slide5.xml" Id="R70b2ce0f3e9444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032e60b0c46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cb44b0fb44f5e" /><Relationship Type="http://schemas.openxmlformats.org/officeDocument/2006/relationships/theme" Target="/ppt/slideMasters/theme/theme1.xml" Id="R674029eabe3543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5cb44b0fb44f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e3f793b4c4a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166175b9a41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dc4a036df48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0653d84eb4b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c5a07b6474f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911 997 428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 CONSULTING AS</a:t>
            </a:r>
          </a:p>
        </p:txBody>
      </p:sp>
    </p:spTree>
  </p:cSld>
  <p:clrMapOvr>
    <a:masterClrMapping xmlns:a="http://schemas.openxmlformats.org/drawingml/2006/main"/>
  </p:clrMapOvr>
</p:sld>
</file>