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2e124b98c94b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31c91bd60a4bfe"/>
  </p:sldMasterIdLst>
  <p:sldIdLst>
    <p:sldId xmlns:r="http://schemas.openxmlformats.org/officeDocument/2006/relationships" id="256" r:id="R05aedf0da9b04aa2"/>
    <p:sldId xmlns:r="http://schemas.openxmlformats.org/officeDocument/2006/relationships" id="257" r:id="R52005471c364410d"/>
    <p:sldId xmlns:r="http://schemas.openxmlformats.org/officeDocument/2006/relationships" id="258" r:id="R1ebf5bae321f4068"/>
    <p:sldId xmlns:r="http://schemas.openxmlformats.org/officeDocument/2006/relationships" id="259" r:id="R63b1dc01e4af4a54"/>
    <p:sldId xmlns:r="http://schemas.openxmlformats.org/officeDocument/2006/relationships" id="260" r:id="R8e3553f46c214d15"/>
    <p:sldId xmlns:r="http://schemas.openxmlformats.org/officeDocument/2006/relationships" id="261" r:id="Ra4835bace8ee42a6"/>
    <p:sldId xmlns:r="http://schemas.openxmlformats.org/officeDocument/2006/relationships" id="262" r:id="R82fc956c69be47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31c91bd60a4bfe" /><Relationship Type="http://schemas.openxmlformats.org/officeDocument/2006/relationships/slide" Target="/ppt/slides/slide1.xml" Id="R05aedf0da9b04aa2" /><Relationship Type="http://schemas.openxmlformats.org/officeDocument/2006/relationships/slide" Target="/ppt/slides/slide2.xml" Id="R52005471c364410d" /><Relationship Type="http://schemas.openxmlformats.org/officeDocument/2006/relationships/slide" Target="/ppt/slides/slide3.xml" Id="R1ebf5bae321f4068" /><Relationship Type="http://schemas.openxmlformats.org/officeDocument/2006/relationships/slide" Target="/ppt/slides/slide4.xml" Id="R63b1dc01e4af4a54" /><Relationship Type="http://schemas.openxmlformats.org/officeDocument/2006/relationships/slide" Target="/ppt/slides/slide5.xml" Id="R8e3553f46c214d15" /><Relationship Type="http://schemas.openxmlformats.org/officeDocument/2006/relationships/slide" Target="/ppt/slides/slide6.xml" Id="Ra4835bace8ee42a6" /><Relationship Type="http://schemas.openxmlformats.org/officeDocument/2006/relationships/slide" Target="/ppt/slides/slide7.xml" Id="R82fc956c69be47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451118ab894e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a5685c7d9f4819" /><Relationship Type="http://schemas.openxmlformats.org/officeDocument/2006/relationships/theme" Target="/ppt/slideMasters/theme/theme1.xml" Id="R99d2b123938640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a5685c7d9f48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1d77d32b4449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228d970e9146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54030d10842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416c1235d542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293761be7948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db345a42b841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cc88c173af4e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EASYLUNSJ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EASYLUNSJ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EASYLUNSJ AS ble etablert [år] og holder til i Åsgårdstrand.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EASYLUNSJ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EASYLUNSJ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EASYLUNSJ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291 258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82 348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5 105 873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5 986 580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EASYLUNSJ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 STEIN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EASYLUNSJ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Havnegata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3179 Åsgårdstrand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post@easylunch.no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easylunch.no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911 997 215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EASYLUNSJ AS</a:t>
            </a:r>
          </a:p>
        </p:txBody>
      </p:sp>
    </p:spTree>
  </p:cSld>
  <p:clrMapOvr>
    <a:masterClrMapping xmlns:a="http://schemas.openxmlformats.org/drawingml/2006/main"/>
  </p:clrMapOvr>
</p:sld>
</file>