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a072efb3a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54d0ccc27747ae"/>
  </p:sldMasterIdLst>
  <p:sldIdLst>
    <p:sldId xmlns:r="http://schemas.openxmlformats.org/officeDocument/2006/relationships" id="256" r:id="R1c7ba84c5fe24ada"/>
    <p:sldId xmlns:r="http://schemas.openxmlformats.org/officeDocument/2006/relationships" id="257" r:id="Re41007b69a084210"/>
    <p:sldId xmlns:r="http://schemas.openxmlformats.org/officeDocument/2006/relationships" id="258" r:id="R36e7def805d64c43"/>
    <p:sldId xmlns:r="http://schemas.openxmlformats.org/officeDocument/2006/relationships" id="259" r:id="R8d3066f4ede5433a"/>
    <p:sldId xmlns:r="http://schemas.openxmlformats.org/officeDocument/2006/relationships" id="260" r:id="R9d7b0ed2a6c84416"/>
    <p:sldId xmlns:r="http://schemas.openxmlformats.org/officeDocument/2006/relationships" id="261" r:id="Rba2c9b7dd7c74091"/>
    <p:sldId xmlns:r="http://schemas.openxmlformats.org/officeDocument/2006/relationships" id="262" r:id="Rb3a32b0abc80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4d0ccc27747ae" /><Relationship Type="http://schemas.openxmlformats.org/officeDocument/2006/relationships/slide" Target="/ppt/slides/slide1.xml" Id="R1c7ba84c5fe24ada" /><Relationship Type="http://schemas.openxmlformats.org/officeDocument/2006/relationships/slide" Target="/ppt/slides/slide2.xml" Id="Re41007b69a084210" /><Relationship Type="http://schemas.openxmlformats.org/officeDocument/2006/relationships/slide" Target="/ppt/slides/slide3.xml" Id="R36e7def805d64c43" /><Relationship Type="http://schemas.openxmlformats.org/officeDocument/2006/relationships/slide" Target="/ppt/slides/slide4.xml" Id="R8d3066f4ede5433a" /><Relationship Type="http://schemas.openxmlformats.org/officeDocument/2006/relationships/slide" Target="/ppt/slides/slide5.xml" Id="R9d7b0ed2a6c84416" /><Relationship Type="http://schemas.openxmlformats.org/officeDocument/2006/relationships/slide" Target="/ppt/slides/slide6.xml" Id="Rba2c9b7dd7c74091" /><Relationship Type="http://schemas.openxmlformats.org/officeDocument/2006/relationships/slide" Target="/ppt/slides/slide7.xml" Id="Rb3a32b0abc80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45bd72c6a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7222edc5e4664" /><Relationship Type="http://schemas.openxmlformats.org/officeDocument/2006/relationships/theme" Target="/ppt/slideMasters/theme/theme1.xml" Id="R85dac281741f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07222edc5e46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3fd3ec53f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06df3ab29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ca98d670845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a441fff84b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e2a0bcb0041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882cc93974c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293274e4c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KRISTIANSAND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KRISTIANSAND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232 440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370 173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ANITA GRAVDAL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anitagravdalodegaard@hotmail.com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911 996 731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KRISTIANSAND AS</a:t>
            </a:r>
          </a:p>
        </p:txBody>
      </p:sp>
    </p:spTree>
  </p:cSld>
  <p:clrMapOvr>
    <a:masterClrMapping xmlns:a="http://schemas.openxmlformats.org/drawingml/2006/main"/>
  </p:clrMapOvr>
</p:sld>
</file>