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178436441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145f265564a73"/>
  </p:sldMasterIdLst>
  <p:sldIdLst>
    <p:sldId xmlns:r="http://schemas.openxmlformats.org/officeDocument/2006/relationships" id="256" r:id="R1113503847314409"/>
    <p:sldId xmlns:r="http://schemas.openxmlformats.org/officeDocument/2006/relationships" id="257" r:id="Rc6b54a4c1ff04161"/>
    <p:sldId xmlns:r="http://schemas.openxmlformats.org/officeDocument/2006/relationships" id="258" r:id="R60276ba5b7bc4a37"/>
    <p:sldId xmlns:r="http://schemas.openxmlformats.org/officeDocument/2006/relationships" id="259" r:id="R2c4612df9fc04569"/>
    <p:sldId xmlns:r="http://schemas.openxmlformats.org/officeDocument/2006/relationships" id="260" r:id="R6571352e7d8d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145f265564a73" /><Relationship Type="http://schemas.openxmlformats.org/officeDocument/2006/relationships/slide" Target="/ppt/slides/slide1.xml" Id="R1113503847314409" /><Relationship Type="http://schemas.openxmlformats.org/officeDocument/2006/relationships/slide" Target="/ppt/slides/slide2.xml" Id="Rc6b54a4c1ff04161" /><Relationship Type="http://schemas.openxmlformats.org/officeDocument/2006/relationships/slide" Target="/ppt/slides/slide3.xml" Id="R60276ba5b7bc4a37" /><Relationship Type="http://schemas.openxmlformats.org/officeDocument/2006/relationships/slide" Target="/ppt/slides/slide4.xml" Id="R2c4612df9fc04569" /><Relationship Type="http://schemas.openxmlformats.org/officeDocument/2006/relationships/slide" Target="/ppt/slides/slide5.xml" Id="R6571352e7d8d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859c566d0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40e04cecb4243" /><Relationship Type="http://schemas.openxmlformats.org/officeDocument/2006/relationships/theme" Target="/ppt/slideMasters/theme/theme1.xml" Id="R5fa730cc2b7a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e40e04cecb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1ab8df3df4b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eac880abc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a60ae0fe7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0337932f1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386b5beb2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VERK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VERK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UTVIKLING AS</a:t>
            </a:r>
          </a:p>
        </p:txBody>
      </p:sp>
    </p:spTree>
  </p:cSld>
  <p:clrMapOvr>
    <a:masterClrMapping xmlns:a="http://schemas.openxmlformats.org/drawingml/2006/main"/>
  </p:clrMapOvr>
</p:sld>
</file>