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2fde61b0144c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4f3443a4914554"/>
  </p:sldMasterIdLst>
  <p:sldIdLst>
    <p:sldId xmlns:r="http://schemas.openxmlformats.org/officeDocument/2006/relationships" id="256" r:id="Rc37cb633a1e64f40"/>
    <p:sldId xmlns:r="http://schemas.openxmlformats.org/officeDocument/2006/relationships" id="257" r:id="Rd30ce02023f94d89"/>
    <p:sldId xmlns:r="http://schemas.openxmlformats.org/officeDocument/2006/relationships" id="258" r:id="R9d7a5bfbb8004f0a"/>
    <p:sldId xmlns:r="http://schemas.openxmlformats.org/officeDocument/2006/relationships" id="259" r:id="Refa27a775a424c2a"/>
    <p:sldId xmlns:r="http://schemas.openxmlformats.org/officeDocument/2006/relationships" id="260" r:id="R67f511289a784961"/>
    <p:sldId xmlns:r="http://schemas.openxmlformats.org/officeDocument/2006/relationships" id="261" r:id="Rbddf5b6fcfa34d28"/>
    <p:sldId xmlns:r="http://schemas.openxmlformats.org/officeDocument/2006/relationships" id="262" r:id="R449838d79acd4a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4f3443a4914554" /><Relationship Type="http://schemas.openxmlformats.org/officeDocument/2006/relationships/slide" Target="/ppt/slides/slide1.xml" Id="Rc37cb633a1e64f40" /><Relationship Type="http://schemas.openxmlformats.org/officeDocument/2006/relationships/slide" Target="/ppt/slides/slide2.xml" Id="Rd30ce02023f94d89" /><Relationship Type="http://schemas.openxmlformats.org/officeDocument/2006/relationships/slide" Target="/ppt/slides/slide3.xml" Id="R9d7a5bfbb8004f0a" /><Relationship Type="http://schemas.openxmlformats.org/officeDocument/2006/relationships/slide" Target="/ppt/slides/slide4.xml" Id="Refa27a775a424c2a" /><Relationship Type="http://schemas.openxmlformats.org/officeDocument/2006/relationships/slide" Target="/ppt/slides/slide5.xml" Id="R67f511289a784961" /><Relationship Type="http://schemas.openxmlformats.org/officeDocument/2006/relationships/slide" Target="/ppt/slides/slide6.xml" Id="Rbddf5b6fcfa34d28" /><Relationship Type="http://schemas.openxmlformats.org/officeDocument/2006/relationships/slide" Target="/ppt/slides/slide7.xml" Id="R449838d79acd4a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aa8fc90e0d4e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fd08fc9524214" /><Relationship Type="http://schemas.openxmlformats.org/officeDocument/2006/relationships/theme" Target="/ppt/slideMasters/theme/theme1.xml" Id="R1ed4981c187e4a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ffd08fc95242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45938d5a24e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0f7a1ce664f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0266add794b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4fb48602044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00346bae847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03b5fa7aa49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57a2634aa49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LAVIROS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LAVIROS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−519 108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TØRMOEN LARS HARRY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911 996 049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