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1579f9ffb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d1b6e9ec94be3"/>
  </p:sldMasterIdLst>
  <p:sldIdLst>
    <p:sldId xmlns:r="http://schemas.openxmlformats.org/officeDocument/2006/relationships" id="256" r:id="Re1203d6fb947460a"/>
    <p:sldId xmlns:r="http://schemas.openxmlformats.org/officeDocument/2006/relationships" id="257" r:id="Rd936e3bdbd4448be"/>
    <p:sldId xmlns:r="http://schemas.openxmlformats.org/officeDocument/2006/relationships" id="258" r:id="R2326b9d580654a91"/>
    <p:sldId xmlns:r="http://schemas.openxmlformats.org/officeDocument/2006/relationships" id="259" r:id="Rd153f09bad354d5a"/>
    <p:sldId xmlns:r="http://schemas.openxmlformats.org/officeDocument/2006/relationships" id="260" r:id="Rebb850ae11304456"/>
    <p:sldId xmlns:r="http://schemas.openxmlformats.org/officeDocument/2006/relationships" id="261" r:id="Rfb04556b32c74f92"/>
    <p:sldId xmlns:r="http://schemas.openxmlformats.org/officeDocument/2006/relationships" id="262" r:id="R733bc9f4e6da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d1b6e9ec94be3" /><Relationship Type="http://schemas.openxmlformats.org/officeDocument/2006/relationships/slide" Target="/ppt/slides/slide1.xml" Id="Re1203d6fb947460a" /><Relationship Type="http://schemas.openxmlformats.org/officeDocument/2006/relationships/slide" Target="/ppt/slides/slide2.xml" Id="Rd936e3bdbd4448be" /><Relationship Type="http://schemas.openxmlformats.org/officeDocument/2006/relationships/slide" Target="/ppt/slides/slide3.xml" Id="R2326b9d580654a91" /><Relationship Type="http://schemas.openxmlformats.org/officeDocument/2006/relationships/slide" Target="/ppt/slides/slide4.xml" Id="Rd153f09bad354d5a" /><Relationship Type="http://schemas.openxmlformats.org/officeDocument/2006/relationships/slide" Target="/ppt/slides/slide5.xml" Id="Rebb850ae11304456" /><Relationship Type="http://schemas.openxmlformats.org/officeDocument/2006/relationships/slide" Target="/ppt/slides/slide6.xml" Id="Rfb04556b32c74f92" /><Relationship Type="http://schemas.openxmlformats.org/officeDocument/2006/relationships/slide" Target="/ppt/slides/slide7.xml" Id="R733bc9f4e6da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3592068b2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8c00c7a34b85" /><Relationship Type="http://schemas.openxmlformats.org/officeDocument/2006/relationships/theme" Target="/ppt/slideMasters/theme/theme1.xml" Id="R8843e736c22b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08c00c7a3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b5522cbf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86d1dd72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d74c9068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29188f1f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ba91688b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28623bd3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63194035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