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d22da1231449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805ba1ee054ced"/>
  </p:sldMasterIdLst>
  <p:sldIdLst>
    <p:sldId xmlns:r="http://schemas.openxmlformats.org/officeDocument/2006/relationships" id="256" r:id="R8f5b4ca0837343fa"/>
    <p:sldId xmlns:r="http://schemas.openxmlformats.org/officeDocument/2006/relationships" id="257" r:id="R9530745770044d2c"/>
    <p:sldId xmlns:r="http://schemas.openxmlformats.org/officeDocument/2006/relationships" id="258" r:id="Rbd512dfc037a446d"/>
    <p:sldId xmlns:r="http://schemas.openxmlformats.org/officeDocument/2006/relationships" id="259" r:id="Rc405937319e9483a"/>
    <p:sldId xmlns:r="http://schemas.openxmlformats.org/officeDocument/2006/relationships" id="260" r:id="R53e50244cad64f97"/>
    <p:sldId xmlns:r="http://schemas.openxmlformats.org/officeDocument/2006/relationships" id="261" r:id="R9a58740e3c864086"/>
    <p:sldId xmlns:r="http://schemas.openxmlformats.org/officeDocument/2006/relationships" id="262" r:id="Rea83516e081748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805ba1ee054ced" /><Relationship Type="http://schemas.openxmlformats.org/officeDocument/2006/relationships/slide" Target="/ppt/slides/slide1.xml" Id="R8f5b4ca0837343fa" /><Relationship Type="http://schemas.openxmlformats.org/officeDocument/2006/relationships/slide" Target="/ppt/slides/slide2.xml" Id="R9530745770044d2c" /><Relationship Type="http://schemas.openxmlformats.org/officeDocument/2006/relationships/slide" Target="/ppt/slides/slide3.xml" Id="Rbd512dfc037a446d" /><Relationship Type="http://schemas.openxmlformats.org/officeDocument/2006/relationships/slide" Target="/ppt/slides/slide4.xml" Id="Rc405937319e9483a" /><Relationship Type="http://schemas.openxmlformats.org/officeDocument/2006/relationships/slide" Target="/ppt/slides/slide5.xml" Id="R53e50244cad64f97" /><Relationship Type="http://schemas.openxmlformats.org/officeDocument/2006/relationships/slide" Target="/ppt/slides/slide6.xml" Id="R9a58740e3c864086" /><Relationship Type="http://schemas.openxmlformats.org/officeDocument/2006/relationships/slide" Target="/ppt/slides/slide7.xml" Id="Rea83516e081748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77b419d2354b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20d852634146c0" /><Relationship Type="http://schemas.openxmlformats.org/officeDocument/2006/relationships/theme" Target="/ppt/slideMasters/theme/theme1.xml" Id="R2d533936aaf34d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320d852634146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12583cf54140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e8de592c884b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07dc0c215842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b288cce17042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220cea25f4f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c06b0cbc534b0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c00e2dcc5245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JOINYOU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JOINYOU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JOINYOU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JOINYOU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JOINYOU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JOINYOU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10 161 514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2 010 523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1 591 308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1 623 677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4 346 283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JOINYOU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JOINYOU ANS  –  66,7 %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JOHNSEN ANN-EVA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JOINYOU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Aker vei 24B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www.joinyou.no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911 994 356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JOINYOU AS</a:t>
            </a:r>
          </a:p>
        </p:txBody>
      </p:sp>
    </p:spTree>
  </p:cSld>
  <p:clrMapOvr>
    <a:masterClrMapping xmlns:a="http://schemas.openxmlformats.org/drawingml/2006/main"/>
  </p:clrMapOvr>
</p:sld>
</file>