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c520f8730640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a85522a6344be7"/>
  </p:sldMasterIdLst>
  <p:sldIdLst>
    <p:sldId xmlns:r="http://schemas.openxmlformats.org/officeDocument/2006/relationships" id="256" r:id="Rdedcb8b29260479f"/>
    <p:sldId xmlns:r="http://schemas.openxmlformats.org/officeDocument/2006/relationships" id="257" r:id="Ra2368e598df1428c"/>
    <p:sldId xmlns:r="http://schemas.openxmlformats.org/officeDocument/2006/relationships" id="258" r:id="Rbc739996864b4271"/>
    <p:sldId xmlns:r="http://schemas.openxmlformats.org/officeDocument/2006/relationships" id="259" r:id="Re707dd4a25d34a45"/>
    <p:sldId xmlns:r="http://schemas.openxmlformats.org/officeDocument/2006/relationships" id="260" r:id="Rf5caec01e9a54402"/>
    <p:sldId xmlns:r="http://schemas.openxmlformats.org/officeDocument/2006/relationships" id="261" r:id="R1eaf920205774054"/>
    <p:sldId xmlns:r="http://schemas.openxmlformats.org/officeDocument/2006/relationships" id="262" r:id="Rd6116ca5adf84b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a85522a6344be7" /><Relationship Type="http://schemas.openxmlformats.org/officeDocument/2006/relationships/slide" Target="/ppt/slides/slide1.xml" Id="Rdedcb8b29260479f" /><Relationship Type="http://schemas.openxmlformats.org/officeDocument/2006/relationships/slide" Target="/ppt/slides/slide2.xml" Id="Ra2368e598df1428c" /><Relationship Type="http://schemas.openxmlformats.org/officeDocument/2006/relationships/slide" Target="/ppt/slides/slide3.xml" Id="Rbc739996864b4271" /><Relationship Type="http://schemas.openxmlformats.org/officeDocument/2006/relationships/slide" Target="/ppt/slides/slide4.xml" Id="Re707dd4a25d34a45" /><Relationship Type="http://schemas.openxmlformats.org/officeDocument/2006/relationships/slide" Target="/ppt/slides/slide5.xml" Id="Rf5caec01e9a54402" /><Relationship Type="http://schemas.openxmlformats.org/officeDocument/2006/relationships/slide" Target="/ppt/slides/slide6.xml" Id="R1eaf920205774054" /><Relationship Type="http://schemas.openxmlformats.org/officeDocument/2006/relationships/slide" Target="/ppt/slides/slide7.xml" Id="Rd6116ca5adf84b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490729d10145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3c2b182f04ad0" /><Relationship Type="http://schemas.openxmlformats.org/officeDocument/2006/relationships/theme" Target="/ppt/slideMasters/theme/theme1.xml" Id="Rf06b354130324a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b3c2b182f04a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a4215913545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bbba9aa5142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b125223b04d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acdacb05c42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9b925952240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fc833c9a347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c76d36c6e4b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SANDAL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SANDAL KAPITAL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5 756 306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56 465 216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56 841 378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SANDAL PÅL TRYGVE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Krokvolden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