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e37bd43ab546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bda7c9d7244024"/>
  </p:sldMasterIdLst>
  <p:sldIdLst>
    <p:sldId xmlns:r="http://schemas.openxmlformats.org/officeDocument/2006/relationships" id="256" r:id="R3f43e9f337764500"/>
    <p:sldId xmlns:r="http://schemas.openxmlformats.org/officeDocument/2006/relationships" id="257" r:id="R308e9877c6fd4585"/>
    <p:sldId xmlns:r="http://schemas.openxmlformats.org/officeDocument/2006/relationships" id="258" r:id="Rc92f60dc8d964d91"/>
    <p:sldId xmlns:r="http://schemas.openxmlformats.org/officeDocument/2006/relationships" id="259" r:id="R9ed57ea7de734c79"/>
    <p:sldId xmlns:r="http://schemas.openxmlformats.org/officeDocument/2006/relationships" id="260" r:id="R2a8ae4cd86344e84"/>
    <p:sldId xmlns:r="http://schemas.openxmlformats.org/officeDocument/2006/relationships" id="261" r:id="Rc8b3b228a4664726"/>
    <p:sldId xmlns:r="http://schemas.openxmlformats.org/officeDocument/2006/relationships" id="262" r:id="R08665ed546d941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da7c9d7244024" /><Relationship Type="http://schemas.openxmlformats.org/officeDocument/2006/relationships/slide" Target="/ppt/slides/slide1.xml" Id="R3f43e9f337764500" /><Relationship Type="http://schemas.openxmlformats.org/officeDocument/2006/relationships/slide" Target="/ppt/slides/slide2.xml" Id="R308e9877c6fd4585" /><Relationship Type="http://schemas.openxmlformats.org/officeDocument/2006/relationships/slide" Target="/ppt/slides/slide3.xml" Id="Rc92f60dc8d964d91" /><Relationship Type="http://schemas.openxmlformats.org/officeDocument/2006/relationships/slide" Target="/ppt/slides/slide4.xml" Id="R9ed57ea7de734c79" /><Relationship Type="http://schemas.openxmlformats.org/officeDocument/2006/relationships/slide" Target="/ppt/slides/slide5.xml" Id="R2a8ae4cd86344e84" /><Relationship Type="http://schemas.openxmlformats.org/officeDocument/2006/relationships/slide" Target="/ppt/slides/slide6.xml" Id="Rc8b3b228a4664726" /><Relationship Type="http://schemas.openxmlformats.org/officeDocument/2006/relationships/slide" Target="/ppt/slides/slide7.xml" Id="R08665ed546d941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b0aeff9d9c42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86b311f9a4c7b" /><Relationship Type="http://schemas.openxmlformats.org/officeDocument/2006/relationships/theme" Target="/ppt/slideMasters/theme/theme1.xml" Id="R8448354f70e144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f86b311f9a4c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76e196ff342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76ad10a7d4f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c1a9bca9d4b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7a6225f0c48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30770325648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82edab2904b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e6b0dd0024d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SVENSSONS KIROPRAKTIKK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SVENSSONS KIROPRAKTIKK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802 273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SVENSSON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kjetil.svensson@gmail.com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