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5f23fc3b8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0dc9134c84461"/>
  </p:sldMasterIdLst>
  <p:sldIdLst>
    <p:sldId xmlns:r="http://schemas.openxmlformats.org/officeDocument/2006/relationships" id="256" r:id="R79efe0b0dbed453c"/>
    <p:sldId xmlns:r="http://schemas.openxmlformats.org/officeDocument/2006/relationships" id="257" r:id="R20659e5a17a64b91"/>
    <p:sldId xmlns:r="http://schemas.openxmlformats.org/officeDocument/2006/relationships" id="258" r:id="Rba69b1008901421d"/>
    <p:sldId xmlns:r="http://schemas.openxmlformats.org/officeDocument/2006/relationships" id="259" r:id="R299b60177c28470d"/>
    <p:sldId xmlns:r="http://schemas.openxmlformats.org/officeDocument/2006/relationships" id="260" r:id="Rfc9d0c52dcfd4ba6"/>
    <p:sldId xmlns:r="http://schemas.openxmlformats.org/officeDocument/2006/relationships" id="261" r:id="R774eeadc65d9445d"/>
    <p:sldId xmlns:r="http://schemas.openxmlformats.org/officeDocument/2006/relationships" id="262" r:id="R6f5d5c4b21174b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0dc9134c84461" /><Relationship Type="http://schemas.openxmlformats.org/officeDocument/2006/relationships/slide" Target="/ppt/slides/slide1.xml" Id="R79efe0b0dbed453c" /><Relationship Type="http://schemas.openxmlformats.org/officeDocument/2006/relationships/slide" Target="/ppt/slides/slide2.xml" Id="R20659e5a17a64b91" /><Relationship Type="http://schemas.openxmlformats.org/officeDocument/2006/relationships/slide" Target="/ppt/slides/slide3.xml" Id="Rba69b1008901421d" /><Relationship Type="http://schemas.openxmlformats.org/officeDocument/2006/relationships/slide" Target="/ppt/slides/slide4.xml" Id="R299b60177c28470d" /><Relationship Type="http://schemas.openxmlformats.org/officeDocument/2006/relationships/slide" Target="/ppt/slides/slide5.xml" Id="Rfc9d0c52dcfd4ba6" /><Relationship Type="http://schemas.openxmlformats.org/officeDocument/2006/relationships/slide" Target="/ppt/slides/slide6.xml" Id="R774eeadc65d9445d" /><Relationship Type="http://schemas.openxmlformats.org/officeDocument/2006/relationships/slide" Target="/ppt/slides/slide7.xml" Id="R6f5d5c4b21174b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1d701d70b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8202496fb46ea" /><Relationship Type="http://schemas.openxmlformats.org/officeDocument/2006/relationships/theme" Target="/ppt/slideMasters/theme/theme1.xml" Id="R3a0d0fcaaf11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8202496fb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0a9732ebe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1f684cdb2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ed148b2484e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bbe2e1f87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2e3f0c0a7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7c72cf8634f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e68476f03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SKANDSEN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SKANDSEN UTVIKLING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5 192 810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2 186 466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12 483 401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Lindøyveien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SKANDSEN UTVIKLING AS</a:t>
            </a:r>
          </a:p>
        </p:txBody>
      </p:sp>
    </p:spTree>
  </p:cSld>
  <p:clrMapOvr>
    <a:masterClrMapping xmlns:a="http://schemas.openxmlformats.org/drawingml/2006/main"/>
  </p:clrMapOvr>
</p:sld>
</file>