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911c68714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137d3a2e94704"/>
  </p:sldMasterIdLst>
  <p:sldIdLst>
    <p:sldId xmlns:r="http://schemas.openxmlformats.org/officeDocument/2006/relationships" id="256" r:id="R1840f357a3d84c90"/>
    <p:sldId xmlns:r="http://schemas.openxmlformats.org/officeDocument/2006/relationships" id="257" r:id="R7db1c251c2cf4d6e"/>
    <p:sldId xmlns:r="http://schemas.openxmlformats.org/officeDocument/2006/relationships" id="258" r:id="R32019acb19744ace"/>
    <p:sldId xmlns:r="http://schemas.openxmlformats.org/officeDocument/2006/relationships" id="259" r:id="Rd5a390b3f8eb45aa"/>
    <p:sldId xmlns:r="http://schemas.openxmlformats.org/officeDocument/2006/relationships" id="260" r:id="R67aaf930da0e472a"/>
    <p:sldId xmlns:r="http://schemas.openxmlformats.org/officeDocument/2006/relationships" id="261" r:id="R78d1c54eca0e47bc"/>
    <p:sldId xmlns:r="http://schemas.openxmlformats.org/officeDocument/2006/relationships" id="262" r:id="R8f7ea28d27d042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137d3a2e94704" /><Relationship Type="http://schemas.openxmlformats.org/officeDocument/2006/relationships/slide" Target="/ppt/slides/slide1.xml" Id="R1840f357a3d84c90" /><Relationship Type="http://schemas.openxmlformats.org/officeDocument/2006/relationships/slide" Target="/ppt/slides/slide2.xml" Id="R7db1c251c2cf4d6e" /><Relationship Type="http://schemas.openxmlformats.org/officeDocument/2006/relationships/slide" Target="/ppt/slides/slide3.xml" Id="R32019acb19744ace" /><Relationship Type="http://schemas.openxmlformats.org/officeDocument/2006/relationships/slide" Target="/ppt/slides/slide4.xml" Id="Rd5a390b3f8eb45aa" /><Relationship Type="http://schemas.openxmlformats.org/officeDocument/2006/relationships/slide" Target="/ppt/slides/slide5.xml" Id="R67aaf930da0e472a" /><Relationship Type="http://schemas.openxmlformats.org/officeDocument/2006/relationships/slide" Target="/ppt/slides/slide6.xml" Id="R78d1c54eca0e47bc" /><Relationship Type="http://schemas.openxmlformats.org/officeDocument/2006/relationships/slide" Target="/ppt/slides/slide7.xml" Id="R8f7ea28d27d042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1a3daa6874d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71a62050f4502" /><Relationship Type="http://schemas.openxmlformats.org/officeDocument/2006/relationships/theme" Target="/ppt/slideMasters/theme/theme1.xml" Id="R258fb08f217f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71a62050f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e1655c8244b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431cf8c27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502f1dc7945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411de7ec9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26f6c8cfb47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b64f08d72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b3c98829e4a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EFTEVÅG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EFTEVÅG MASKIN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8 449 348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8 005 230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10 034 374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EFTEVÅG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Eftevågveien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911 992 043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EFTEVÅG MASKIN AS</a:t>
            </a:r>
          </a:p>
        </p:txBody>
      </p:sp>
    </p:spTree>
  </p:cSld>
  <p:clrMapOvr>
    <a:masterClrMapping xmlns:a="http://schemas.openxmlformats.org/drawingml/2006/main"/>
  </p:clrMapOvr>
</p:sld>
</file>