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beab59def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0abe7c5ab4864"/>
  </p:sldMasterIdLst>
  <p:sldIdLst>
    <p:sldId xmlns:r="http://schemas.openxmlformats.org/officeDocument/2006/relationships" id="256" r:id="R7bcc04cc4d224730"/>
    <p:sldId xmlns:r="http://schemas.openxmlformats.org/officeDocument/2006/relationships" id="257" r:id="Re8ed77038fb84e9b"/>
    <p:sldId xmlns:r="http://schemas.openxmlformats.org/officeDocument/2006/relationships" id="258" r:id="R62abdfd25c2e4d2d"/>
    <p:sldId xmlns:r="http://schemas.openxmlformats.org/officeDocument/2006/relationships" id="259" r:id="R74cb1838032541ec"/>
    <p:sldId xmlns:r="http://schemas.openxmlformats.org/officeDocument/2006/relationships" id="260" r:id="Re9e74e038ab64b98"/>
    <p:sldId xmlns:r="http://schemas.openxmlformats.org/officeDocument/2006/relationships" id="261" r:id="R4dfde56ec6c7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0abe7c5ab4864" /><Relationship Type="http://schemas.openxmlformats.org/officeDocument/2006/relationships/slide" Target="/ppt/slides/slide1.xml" Id="R7bcc04cc4d224730" /><Relationship Type="http://schemas.openxmlformats.org/officeDocument/2006/relationships/slide" Target="/ppt/slides/slide2.xml" Id="Re8ed77038fb84e9b" /><Relationship Type="http://schemas.openxmlformats.org/officeDocument/2006/relationships/slide" Target="/ppt/slides/slide3.xml" Id="R62abdfd25c2e4d2d" /><Relationship Type="http://schemas.openxmlformats.org/officeDocument/2006/relationships/slide" Target="/ppt/slides/slide4.xml" Id="R74cb1838032541ec" /><Relationship Type="http://schemas.openxmlformats.org/officeDocument/2006/relationships/slide" Target="/ppt/slides/slide5.xml" Id="Re9e74e038ab64b98" /><Relationship Type="http://schemas.openxmlformats.org/officeDocument/2006/relationships/slide" Target="/ppt/slides/slide6.xml" Id="R4dfde56ec6c7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32fae5434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b3d59ebfb4805" /><Relationship Type="http://schemas.openxmlformats.org/officeDocument/2006/relationships/theme" Target="/ppt/slideMasters/theme/theme1.xml" Id="R5ff93d10d364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b3d59ebfb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34a84c91b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555d2944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fb736ea4a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7ec146c67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7960d37dc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a15e6f7f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911 991 284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MTECH AS</a:t>
            </a:r>
          </a:p>
        </p:txBody>
      </p:sp>
    </p:spTree>
  </p:cSld>
  <p:clrMapOvr>
    <a:masterClrMapping xmlns:a="http://schemas.openxmlformats.org/drawingml/2006/main"/>
  </p:clrMapOvr>
</p:sld>
</file>