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a0c6500aa148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2d014b19ee46b5"/>
  </p:sldMasterIdLst>
  <p:sldIdLst>
    <p:sldId xmlns:r="http://schemas.openxmlformats.org/officeDocument/2006/relationships" id="256" r:id="R51f41bfcc96d4392"/>
    <p:sldId xmlns:r="http://schemas.openxmlformats.org/officeDocument/2006/relationships" id="257" r:id="Rb9ed6051dc234d07"/>
    <p:sldId xmlns:r="http://schemas.openxmlformats.org/officeDocument/2006/relationships" id="258" r:id="R8e08a04a44464927"/>
    <p:sldId xmlns:r="http://schemas.openxmlformats.org/officeDocument/2006/relationships" id="259" r:id="Rb906500f2c274805"/>
    <p:sldId xmlns:r="http://schemas.openxmlformats.org/officeDocument/2006/relationships" id="260" r:id="Rf462128923804376"/>
    <p:sldId xmlns:r="http://schemas.openxmlformats.org/officeDocument/2006/relationships" id="261" r:id="Rf37afb103d8347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2d014b19ee46b5" /><Relationship Type="http://schemas.openxmlformats.org/officeDocument/2006/relationships/slide" Target="/ppt/slides/slide1.xml" Id="R51f41bfcc96d4392" /><Relationship Type="http://schemas.openxmlformats.org/officeDocument/2006/relationships/slide" Target="/ppt/slides/slide2.xml" Id="Rb9ed6051dc234d07" /><Relationship Type="http://schemas.openxmlformats.org/officeDocument/2006/relationships/slide" Target="/ppt/slides/slide3.xml" Id="R8e08a04a44464927" /><Relationship Type="http://schemas.openxmlformats.org/officeDocument/2006/relationships/slide" Target="/ppt/slides/slide4.xml" Id="Rb906500f2c274805" /><Relationship Type="http://schemas.openxmlformats.org/officeDocument/2006/relationships/slide" Target="/ppt/slides/slide5.xml" Id="Rf462128923804376" /><Relationship Type="http://schemas.openxmlformats.org/officeDocument/2006/relationships/slide" Target="/ppt/slides/slide6.xml" Id="Rf37afb103d8347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08ffb427bf40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7f1abff6b4238" /><Relationship Type="http://schemas.openxmlformats.org/officeDocument/2006/relationships/theme" Target="/ppt/slideMasters/theme/theme1.xml" Id="Ra3ed872de1e146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67f1abff6b42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09509ebc943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1cd97a75441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e9651e2c74a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9c98941da41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305fa5ce24f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65c1150d94d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TERJESEN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TERJESEN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891 646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1 091 646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911 983 575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TERJESEN HOLDING AS</a:t>
            </a:r>
          </a:p>
        </p:txBody>
      </p:sp>
    </p:spTree>
  </p:cSld>
  <p:clrMapOvr>
    <a:masterClrMapping xmlns:a="http://schemas.openxmlformats.org/drawingml/2006/main"/>
  </p:clrMapOvr>
</p:sld>
</file>