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cbc7c4e21341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3a13e1970a43fa"/>
  </p:sldMasterIdLst>
  <p:sldIdLst>
    <p:sldId xmlns:r="http://schemas.openxmlformats.org/officeDocument/2006/relationships" id="256" r:id="R0abf2bbbcd454cb8"/>
    <p:sldId xmlns:r="http://schemas.openxmlformats.org/officeDocument/2006/relationships" id="257" r:id="R44056b050449430e"/>
    <p:sldId xmlns:r="http://schemas.openxmlformats.org/officeDocument/2006/relationships" id="258" r:id="Rb4f9f0b6c7f34b06"/>
    <p:sldId xmlns:r="http://schemas.openxmlformats.org/officeDocument/2006/relationships" id="259" r:id="R04572784c98d483e"/>
    <p:sldId xmlns:r="http://schemas.openxmlformats.org/officeDocument/2006/relationships" id="260" r:id="R12887dfca5f44e45"/>
    <p:sldId xmlns:r="http://schemas.openxmlformats.org/officeDocument/2006/relationships" id="261" r:id="R9803cc062ed74f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3a13e1970a43fa" /><Relationship Type="http://schemas.openxmlformats.org/officeDocument/2006/relationships/slide" Target="/ppt/slides/slide1.xml" Id="R0abf2bbbcd454cb8" /><Relationship Type="http://schemas.openxmlformats.org/officeDocument/2006/relationships/slide" Target="/ppt/slides/slide2.xml" Id="R44056b050449430e" /><Relationship Type="http://schemas.openxmlformats.org/officeDocument/2006/relationships/slide" Target="/ppt/slides/slide3.xml" Id="Rb4f9f0b6c7f34b06" /><Relationship Type="http://schemas.openxmlformats.org/officeDocument/2006/relationships/slide" Target="/ppt/slides/slide4.xml" Id="R04572784c98d483e" /><Relationship Type="http://schemas.openxmlformats.org/officeDocument/2006/relationships/slide" Target="/ppt/slides/slide5.xml" Id="R12887dfca5f44e45" /><Relationship Type="http://schemas.openxmlformats.org/officeDocument/2006/relationships/slide" Target="/ppt/slides/slide6.xml" Id="R9803cc062ed74f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968a364ce48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a7581d6d54b96" /><Relationship Type="http://schemas.openxmlformats.org/officeDocument/2006/relationships/theme" Target="/ppt/slideMasters/theme/theme1.xml" Id="R572bf2db7f3847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4a7581d6d54b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58694971d48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5e87cd80946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25327912d42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7a4c56ab64e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7f4ede97a44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10421199e40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DRIFT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DRIFT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 INVEST AS ble etablert [år] og holder til i Fiskarstrand.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DRIFT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DRIFT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DRIFT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218 185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365 924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DRIFT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Fiskarstrandvegen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6035 Fiskarstrand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911 979 314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DRIFT INVEST AS</a:t>
            </a:r>
          </a:p>
        </p:txBody>
      </p:sp>
    </p:spTree>
  </p:cSld>
  <p:clrMapOvr>
    <a:masterClrMapping xmlns:a="http://schemas.openxmlformats.org/drawingml/2006/main"/>
  </p:clrMapOvr>
</p:sld>
</file>