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681dceddd746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c3821682f245a3"/>
  </p:sldMasterIdLst>
  <p:sldIdLst>
    <p:sldId xmlns:r="http://schemas.openxmlformats.org/officeDocument/2006/relationships" id="256" r:id="R4066bd831543481f"/>
    <p:sldId xmlns:r="http://schemas.openxmlformats.org/officeDocument/2006/relationships" id="257" r:id="R922b392f4ffd4574"/>
    <p:sldId xmlns:r="http://schemas.openxmlformats.org/officeDocument/2006/relationships" id="258" r:id="R8ad57ecebbea475b"/>
    <p:sldId xmlns:r="http://schemas.openxmlformats.org/officeDocument/2006/relationships" id="259" r:id="R9830d4eef66748e6"/>
    <p:sldId xmlns:r="http://schemas.openxmlformats.org/officeDocument/2006/relationships" id="260" r:id="R267e73b8117142ff"/>
    <p:sldId xmlns:r="http://schemas.openxmlformats.org/officeDocument/2006/relationships" id="261" r:id="R1dffcd4ef3cb47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3821682f245a3" /><Relationship Type="http://schemas.openxmlformats.org/officeDocument/2006/relationships/slide" Target="/ppt/slides/slide1.xml" Id="R4066bd831543481f" /><Relationship Type="http://schemas.openxmlformats.org/officeDocument/2006/relationships/slide" Target="/ppt/slides/slide2.xml" Id="R922b392f4ffd4574" /><Relationship Type="http://schemas.openxmlformats.org/officeDocument/2006/relationships/slide" Target="/ppt/slides/slide3.xml" Id="R8ad57ecebbea475b" /><Relationship Type="http://schemas.openxmlformats.org/officeDocument/2006/relationships/slide" Target="/ppt/slides/slide4.xml" Id="R9830d4eef66748e6" /><Relationship Type="http://schemas.openxmlformats.org/officeDocument/2006/relationships/slide" Target="/ppt/slides/slide5.xml" Id="R267e73b8117142ff" /><Relationship Type="http://schemas.openxmlformats.org/officeDocument/2006/relationships/slide" Target="/ppt/slides/slide6.xml" Id="R1dffcd4ef3cb47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13b5ddcb54b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246941de1449f" /><Relationship Type="http://schemas.openxmlformats.org/officeDocument/2006/relationships/theme" Target="/ppt/slideMasters/theme/theme1.xml" Id="Rd5f0dabf4c564f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b246941de144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3045525c440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3bb820388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6e84b015745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db3200f2145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95a1224d249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d28ee510648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ANDERSEN OG AKSNES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OG AKSNES RØRLEGGERBEDRIFT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Vakås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79 81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joar@aa-ror.no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911 978 261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OG AKSNES RØRLEGGERBEDRIFT AS</a:t>
            </a:r>
          </a:p>
        </p:txBody>
      </p:sp>
    </p:spTree>
  </p:cSld>
  <p:clrMapOvr>
    <a:masterClrMapping xmlns:a="http://schemas.openxmlformats.org/drawingml/2006/main"/>
  </p:clrMapOvr>
</p:sld>
</file>