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a3b79ee8ce42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97c64aa9814fc0"/>
  </p:sldMasterIdLst>
  <p:sldIdLst>
    <p:sldId xmlns:r="http://schemas.openxmlformats.org/officeDocument/2006/relationships" id="256" r:id="R045e262dd51f4424"/>
    <p:sldId xmlns:r="http://schemas.openxmlformats.org/officeDocument/2006/relationships" id="257" r:id="Rf2718e560a674a30"/>
    <p:sldId xmlns:r="http://schemas.openxmlformats.org/officeDocument/2006/relationships" id="258" r:id="R8677e0a65ef84269"/>
    <p:sldId xmlns:r="http://schemas.openxmlformats.org/officeDocument/2006/relationships" id="259" r:id="Rbef18ef1832047ce"/>
    <p:sldId xmlns:r="http://schemas.openxmlformats.org/officeDocument/2006/relationships" id="260" r:id="R6e416659d0fb4102"/>
    <p:sldId xmlns:r="http://schemas.openxmlformats.org/officeDocument/2006/relationships" id="261" r:id="Re512245046c8427b"/>
    <p:sldId xmlns:r="http://schemas.openxmlformats.org/officeDocument/2006/relationships" id="262" r:id="R51553662d15649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97c64aa9814fc0" /><Relationship Type="http://schemas.openxmlformats.org/officeDocument/2006/relationships/slide" Target="/ppt/slides/slide1.xml" Id="R045e262dd51f4424" /><Relationship Type="http://schemas.openxmlformats.org/officeDocument/2006/relationships/slide" Target="/ppt/slides/slide2.xml" Id="Rf2718e560a674a30" /><Relationship Type="http://schemas.openxmlformats.org/officeDocument/2006/relationships/slide" Target="/ppt/slides/slide3.xml" Id="R8677e0a65ef84269" /><Relationship Type="http://schemas.openxmlformats.org/officeDocument/2006/relationships/slide" Target="/ppt/slides/slide4.xml" Id="Rbef18ef1832047ce" /><Relationship Type="http://schemas.openxmlformats.org/officeDocument/2006/relationships/slide" Target="/ppt/slides/slide5.xml" Id="R6e416659d0fb4102" /><Relationship Type="http://schemas.openxmlformats.org/officeDocument/2006/relationships/slide" Target="/ppt/slides/slide6.xml" Id="Re512245046c8427b" /><Relationship Type="http://schemas.openxmlformats.org/officeDocument/2006/relationships/slide" Target="/ppt/slides/slide7.xml" Id="R51553662d15649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a7b0e35e6e46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6e733c9c0e447f" /><Relationship Type="http://schemas.openxmlformats.org/officeDocument/2006/relationships/theme" Target="/ppt/slideMasters/theme/theme1.xml" Id="R282bd3be56ba40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6e733c9c0e44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8e247454f4d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4d13d170648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97b5c00724b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e37d1d64040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3963b0d7e4d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69cd5afa04d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01d524648f4c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RAKS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RAKS AS ble etablert [år] og holder til i Heggedal.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−252 556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1 182 231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58 304 056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58 377 779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AKSNES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Løvhaugen 33A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1389 Heggedal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911 978 199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RAKS AS</a:t>
            </a:r>
          </a:p>
        </p:txBody>
      </p:sp>
    </p:spTree>
  </p:cSld>
  <p:clrMapOvr>
    <a:masterClrMapping xmlns:a="http://schemas.openxmlformats.org/drawingml/2006/main"/>
  </p:clrMapOvr>
</p:sld>
</file>