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03c432236546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49b0264dbd419d"/>
  </p:sldMasterIdLst>
  <p:sldIdLst>
    <p:sldId xmlns:r="http://schemas.openxmlformats.org/officeDocument/2006/relationships" id="256" r:id="R5435c11867f841ee"/>
    <p:sldId xmlns:r="http://schemas.openxmlformats.org/officeDocument/2006/relationships" id="257" r:id="Rb733d8c051764396"/>
    <p:sldId xmlns:r="http://schemas.openxmlformats.org/officeDocument/2006/relationships" id="258" r:id="R0fd1831e8e404b91"/>
    <p:sldId xmlns:r="http://schemas.openxmlformats.org/officeDocument/2006/relationships" id="259" r:id="R347a123ac5f34926"/>
    <p:sldId xmlns:r="http://schemas.openxmlformats.org/officeDocument/2006/relationships" id="260" r:id="R06093267d3484b01"/>
    <p:sldId xmlns:r="http://schemas.openxmlformats.org/officeDocument/2006/relationships" id="261" r:id="R508cadad730e487e"/>
    <p:sldId xmlns:r="http://schemas.openxmlformats.org/officeDocument/2006/relationships" id="262" r:id="R50bab8dd76fd4a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49b0264dbd419d" /><Relationship Type="http://schemas.openxmlformats.org/officeDocument/2006/relationships/slide" Target="/ppt/slides/slide1.xml" Id="R5435c11867f841ee" /><Relationship Type="http://schemas.openxmlformats.org/officeDocument/2006/relationships/slide" Target="/ppt/slides/slide2.xml" Id="Rb733d8c051764396" /><Relationship Type="http://schemas.openxmlformats.org/officeDocument/2006/relationships/slide" Target="/ppt/slides/slide3.xml" Id="R0fd1831e8e404b91" /><Relationship Type="http://schemas.openxmlformats.org/officeDocument/2006/relationships/slide" Target="/ppt/slides/slide4.xml" Id="R347a123ac5f34926" /><Relationship Type="http://schemas.openxmlformats.org/officeDocument/2006/relationships/slide" Target="/ppt/slides/slide5.xml" Id="R06093267d3484b01" /><Relationship Type="http://schemas.openxmlformats.org/officeDocument/2006/relationships/slide" Target="/ppt/slides/slide6.xml" Id="R508cadad730e487e" /><Relationship Type="http://schemas.openxmlformats.org/officeDocument/2006/relationships/slide" Target="/ppt/slides/slide7.xml" Id="R50bab8dd76fd4a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5e5f6a3c8645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4b0c822df4602" /><Relationship Type="http://schemas.openxmlformats.org/officeDocument/2006/relationships/theme" Target="/ppt/slideMasters/theme/theme1.xml" Id="R7de473d135784f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44b0c822df46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b756512d64d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e5f164aa74c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051b8013b44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11acc58bf4b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4eab5e66e44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56262ea904b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f64b1edad48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KLINGEN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KLINGEN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KLINGEN EIENDOM AS ble etablert [år] og holder til i Spillum.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KLINGEN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KLINGEN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KLINGEN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3 753 622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1 284 715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1 386 079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8 647 217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13 114 967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KLINGEN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ARNE KLINGEN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KLINGEN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Klinga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7820 Spillum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ar-kling@online.no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911 969 718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KLINGEN EIENDOM AS</a:t>
            </a:r>
          </a:p>
        </p:txBody>
      </p:sp>
    </p:spTree>
  </p:cSld>
  <p:clrMapOvr>
    <a:masterClrMapping xmlns:a="http://schemas.openxmlformats.org/drawingml/2006/main"/>
  </p:clrMapOvr>
</p:sld>
</file>