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45e7aa57549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36f6850b0a463b"/>
  </p:sldMasterIdLst>
  <p:sldIdLst>
    <p:sldId xmlns:r="http://schemas.openxmlformats.org/officeDocument/2006/relationships" id="256" r:id="R8c816726e1aa4c6b"/>
    <p:sldId xmlns:r="http://schemas.openxmlformats.org/officeDocument/2006/relationships" id="257" r:id="R6c416f146b014637"/>
    <p:sldId xmlns:r="http://schemas.openxmlformats.org/officeDocument/2006/relationships" id="258" r:id="Rb535aa6d16854c16"/>
    <p:sldId xmlns:r="http://schemas.openxmlformats.org/officeDocument/2006/relationships" id="259" r:id="R5fb77103e41a4730"/>
    <p:sldId xmlns:r="http://schemas.openxmlformats.org/officeDocument/2006/relationships" id="260" r:id="R488e7215fbd34d6d"/>
    <p:sldId xmlns:r="http://schemas.openxmlformats.org/officeDocument/2006/relationships" id="261" r:id="R07106050697f4bc9"/>
    <p:sldId xmlns:r="http://schemas.openxmlformats.org/officeDocument/2006/relationships" id="262" r:id="R5b6b0dab118143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6f6850b0a463b" /><Relationship Type="http://schemas.openxmlformats.org/officeDocument/2006/relationships/slide" Target="/ppt/slides/slide1.xml" Id="R8c816726e1aa4c6b" /><Relationship Type="http://schemas.openxmlformats.org/officeDocument/2006/relationships/slide" Target="/ppt/slides/slide2.xml" Id="R6c416f146b014637" /><Relationship Type="http://schemas.openxmlformats.org/officeDocument/2006/relationships/slide" Target="/ppt/slides/slide3.xml" Id="Rb535aa6d16854c16" /><Relationship Type="http://schemas.openxmlformats.org/officeDocument/2006/relationships/slide" Target="/ppt/slides/slide4.xml" Id="R5fb77103e41a4730" /><Relationship Type="http://schemas.openxmlformats.org/officeDocument/2006/relationships/slide" Target="/ppt/slides/slide5.xml" Id="R488e7215fbd34d6d" /><Relationship Type="http://schemas.openxmlformats.org/officeDocument/2006/relationships/slide" Target="/ppt/slides/slide6.xml" Id="R07106050697f4bc9" /><Relationship Type="http://schemas.openxmlformats.org/officeDocument/2006/relationships/slide" Target="/ppt/slides/slide7.xml" Id="R5b6b0dab118143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dc49ff09341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4b53558704ab7" /><Relationship Type="http://schemas.openxmlformats.org/officeDocument/2006/relationships/theme" Target="/ppt/slideMasters/theme/theme1.xml" Id="R590b514ac36b44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84b53558704a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57e21066f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014fdd2c348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d37cb0cab46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5c459308049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dee08ee4947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bcb04087d4b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57f1c07f1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ØSTFOLD BYGGPROSJEKTERING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ØSTFOLD BYGGPROSJEKTERING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2 494 553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913 575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714 721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1 224 384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2 108 976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HAASTED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Busterudkleiva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post@ofbyggpro.no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www.ofbyggpro.no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911 969 610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ØSTFOLD BYGGPROSJEKTERING AS</a:t>
            </a:r>
          </a:p>
        </p:txBody>
      </p:sp>
    </p:spTree>
  </p:cSld>
  <p:clrMapOvr>
    <a:masterClrMapping xmlns:a="http://schemas.openxmlformats.org/drawingml/2006/main"/>
  </p:clrMapOvr>
</p:sld>
</file>