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bf8d970d90d4e0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9583618fa3a4a39"/>
  </p:sldMasterIdLst>
  <p:sldIdLst>
    <p:sldId xmlns:r="http://schemas.openxmlformats.org/officeDocument/2006/relationships" id="256" r:id="R4e7689c7349f48ec"/>
    <p:sldId xmlns:r="http://schemas.openxmlformats.org/officeDocument/2006/relationships" id="257" r:id="R10a9ed7326644c2a"/>
    <p:sldId xmlns:r="http://schemas.openxmlformats.org/officeDocument/2006/relationships" id="258" r:id="R2d28125a2a964777"/>
    <p:sldId xmlns:r="http://schemas.openxmlformats.org/officeDocument/2006/relationships" id="259" r:id="R81b06890058d4ff1"/>
    <p:sldId xmlns:r="http://schemas.openxmlformats.org/officeDocument/2006/relationships" id="260" r:id="R9536e5cb6125495f"/>
    <p:sldId xmlns:r="http://schemas.openxmlformats.org/officeDocument/2006/relationships" id="261" r:id="R212f7c976475462a"/>
    <p:sldId xmlns:r="http://schemas.openxmlformats.org/officeDocument/2006/relationships" id="262" r:id="Rf0497075d72447b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9583618fa3a4a39" /><Relationship Type="http://schemas.openxmlformats.org/officeDocument/2006/relationships/slide" Target="/ppt/slides/slide1.xml" Id="R4e7689c7349f48ec" /><Relationship Type="http://schemas.openxmlformats.org/officeDocument/2006/relationships/slide" Target="/ppt/slides/slide2.xml" Id="R10a9ed7326644c2a" /><Relationship Type="http://schemas.openxmlformats.org/officeDocument/2006/relationships/slide" Target="/ppt/slides/slide3.xml" Id="R2d28125a2a964777" /><Relationship Type="http://schemas.openxmlformats.org/officeDocument/2006/relationships/slide" Target="/ppt/slides/slide4.xml" Id="R81b06890058d4ff1" /><Relationship Type="http://schemas.openxmlformats.org/officeDocument/2006/relationships/slide" Target="/ppt/slides/slide5.xml" Id="R9536e5cb6125495f" /><Relationship Type="http://schemas.openxmlformats.org/officeDocument/2006/relationships/slide" Target="/ppt/slides/slide6.xml" Id="R212f7c976475462a" /><Relationship Type="http://schemas.openxmlformats.org/officeDocument/2006/relationships/slide" Target="/ppt/slides/slide7.xml" Id="Rf0497075d72447b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bee372d601c4a1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3e2bf3fedf440d" /><Relationship Type="http://schemas.openxmlformats.org/officeDocument/2006/relationships/theme" Target="/ppt/slideMasters/theme/theme1.xml" Id="Re8cdde56f0fd41f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f3e2bf3fedf440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0666b89016410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12e250d9b8431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773032e5c748b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83c2d8415f419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d2a487551d460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34b03fa9e843c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798e4f12144e5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HAGEN BROW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HAGEN BROW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HAGEN BROW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HAGEN BROW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HAGEN BROW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HAGEN BROW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−12 859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−12 859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−26 197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HAGEN BROW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BROW HANNA HAGEN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HAGEN BROW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911 969 254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HAGEN BROW AS</a:t>
            </a:r>
          </a:p>
        </p:txBody>
      </p:sp>
    </p:spTree>
  </p:cSld>
  <p:clrMapOvr>
    <a:masterClrMapping xmlns:a="http://schemas.openxmlformats.org/drawingml/2006/main"/>
  </p:clrMapOvr>
</p:sld>
</file>