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bc2bb294be4b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9e5ed092ee46d6"/>
  </p:sldMasterIdLst>
  <p:sldIdLst>
    <p:sldId xmlns:r="http://schemas.openxmlformats.org/officeDocument/2006/relationships" id="256" r:id="R36b4959343b647ea"/>
    <p:sldId xmlns:r="http://schemas.openxmlformats.org/officeDocument/2006/relationships" id="257" r:id="R6be485c60de34f01"/>
    <p:sldId xmlns:r="http://schemas.openxmlformats.org/officeDocument/2006/relationships" id="258" r:id="Ra46c946745a94be4"/>
    <p:sldId xmlns:r="http://schemas.openxmlformats.org/officeDocument/2006/relationships" id="259" r:id="R79b9bbb5b5714fc4"/>
    <p:sldId xmlns:r="http://schemas.openxmlformats.org/officeDocument/2006/relationships" id="260" r:id="Rb0f638630aff46f5"/>
    <p:sldId xmlns:r="http://schemas.openxmlformats.org/officeDocument/2006/relationships" id="261" r:id="Rbd60168135374e32"/>
    <p:sldId xmlns:r="http://schemas.openxmlformats.org/officeDocument/2006/relationships" id="262" r:id="R03b5e10fc9fb44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9e5ed092ee46d6" /><Relationship Type="http://schemas.openxmlformats.org/officeDocument/2006/relationships/slide" Target="/ppt/slides/slide1.xml" Id="R36b4959343b647ea" /><Relationship Type="http://schemas.openxmlformats.org/officeDocument/2006/relationships/slide" Target="/ppt/slides/slide2.xml" Id="R6be485c60de34f01" /><Relationship Type="http://schemas.openxmlformats.org/officeDocument/2006/relationships/slide" Target="/ppt/slides/slide3.xml" Id="Ra46c946745a94be4" /><Relationship Type="http://schemas.openxmlformats.org/officeDocument/2006/relationships/slide" Target="/ppt/slides/slide4.xml" Id="R79b9bbb5b5714fc4" /><Relationship Type="http://schemas.openxmlformats.org/officeDocument/2006/relationships/slide" Target="/ppt/slides/slide5.xml" Id="Rb0f638630aff46f5" /><Relationship Type="http://schemas.openxmlformats.org/officeDocument/2006/relationships/slide" Target="/ppt/slides/slide6.xml" Id="Rbd60168135374e32" /><Relationship Type="http://schemas.openxmlformats.org/officeDocument/2006/relationships/slide" Target="/ppt/slides/slide7.xml" Id="R03b5e10fc9fb44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d2c5e263b446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0e1890b214a56" /><Relationship Type="http://schemas.openxmlformats.org/officeDocument/2006/relationships/theme" Target="/ppt/slideMasters/theme/theme1.xml" Id="R90ec1d6754cd48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80e1890b214a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0e51b241947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e361342ff4a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2cd087cc945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b41629e5648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a5cacf7c743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0e8ba528d49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62f92ed6045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VYER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VYER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VYER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VYER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VYER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VYER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193 454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87 959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197 520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VYER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LEIF ZERACH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VYER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Bolignummer H0402, Wilhelm Færdens vei 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vyerllc@gmail.com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911 962 055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VYER AS</a:t>
            </a:r>
          </a:p>
        </p:txBody>
      </p:sp>
    </p:spTree>
  </p:cSld>
  <p:clrMapOvr>
    <a:masterClrMapping xmlns:a="http://schemas.openxmlformats.org/drawingml/2006/main"/>
  </p:clrMapOvr>
</p:sld>
</file>