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cad4e625a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295aba0b6a4616"/>
  </p:sldMasterIdLst>
  <p:sldIdLst>
    <p:sldId xmlns:r="http://schemas.openxmlformats.org/officeDocument/2006/relationships" id="256" r:id="R7e7dce230fc043ea"/>
    <p:sldId xmlns:r="http://schemas.openxmlformats.org/officeDocument/2006/relationships" id="257" r:id="Ra72e444078ab429f"/>
    <p:sldId xmlns:r="http://schemas.openxmlformats.org/officeDocument/2006/relationships" id="258" r:id="Rb0719b845105421b"/>
    <p:sldId xmlns:r="http://schemas.openxmlformats.org/officeDocument/2006/relationships" id="259" r:id="R609c2d4f9a7b48d1"/>
    <p:sldId xmlns:r="http://schemas.openxmlformats.org/officeDocument/2006/relationships" id="260" r:id="Rcd6cad6c1a6b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95aba0b6a4616" /><Relationship Type="http://schemas.openxmlformats.org/officeDocument/2006/relationships/slide" Target="/ppt/slides/slide1.xml" Id="R7e7dce230fc043ea" /><Relationship Type="http://schemas.openxmlformats.org/officeDocument/2006/relationships/slide" Target="/ppt/slides/slide2.xml" Id="Ra72e444078ab429f" /><Relationship Type="http://schemas.openxmlformats.org/officeDocument/2006/relationships/slide" Target="/ppt/slides/slide3.xml" Id="Rb0719b845105421b" /><Relationship Type="http://schemas.openxmlformats.org/officeDocument/2006/relationships/slide" Target="/ppt/slides/slide4.xml" Id="R609c2d4f9a7b48d1" /><Relationship Type="http://schemas.openxmlformats.org/officeDocument/2006/relationships/slide" Target="/ppt/slides/slide5.xml" Id="Rcd6cad6c1a6b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5bfd758f0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fc20f24849dc" /><Relationship Type="http://schemas.openxmlformats.org/officeDocument/2006/relationships/theme" Target="/ppt/slideMasters/theme/theme1.xml" Id="R24fb28563d644c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ffc20f248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ab602cbba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701aea29547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68779de9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ff9295b80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7469e0da2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2&amp;4 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2&amp;4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2&amp;4 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2&amp;4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2&amp;4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2&amp;4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911 961 636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2&amp;4 BEDRIFT AS</a:t>
            </a:r>
          </a:p>
        </p:txBody>
      </p:sp>
    </p:spTree>
  </p:cSld>
  <p:clrMapOvr>
    <a:masterClrMapping xmlns:a="http://schemas.openxmlformats.org/drawingml/2006/main"/>
  </p:clrMapOvr>
</p:sld>
</file>