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a8166e01aa44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b0843f1ab64df4"/>
  </p:sldMasterIdLst>
  <p:sldIdLst>
    <p:sldId xmlns:r="http://schemas.openxmlformats.org/officeDocument/2006/relationships" id="256" r:id="Rf32342ce0aad4e9f"/>
    <p:sldId xmlns:r="http://schemas.openxmlformats.org/officeDocument/2006/relationships" id="257" r:id="R4bbe962bf9bb440e"/>
    <p:sldId xmlns:r="http://schemas.openxmlformats.org/officeDocument/2006/relationships" id="258" r:id="R01aeac8c16174389"/>
    <p:sldId xmlns:r="http://schemas.openxmlformats.org/officeDocument/2006/relationships" id="259" r:id="R042facb562824e6a"/>
    <p:sldId xmlns:r="http://schemas.openxmlformats.org/officeDocument/2006/relationships" id="260" r:id="R06cddc8dfa5e4be2"/>
    <p:sldId xmlns:r="http://schemas.openxmlformats.org/officeDocument/2006/relationships" id="261" r:id="R17887758912540ea"/>
    <p:sldId xmlns:r="http://schemas.openxmlformats.org/officeDocument/2006/relationships" id="262" r:id="R5f3a6a3283794b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b0843f1ab64df4" /><Relationship Type="http://schemas.openxmlformats.org/officeDocument/2006/relationships/slide" Target="/ppt/slides/slide1.xml" Id="Rf32342ce0aad4e9f" /><Relationship Type="http://schemas.openxmlformats.org/officeDocument/2006/relationships/slide" Target="/ppt/slides/slide2.xml" Id="R4bbe962bf9bb440e" /><Relationship Type="http://schemas.openxmlformats.org/officeDocument/2006/relationships/slide" Target="/ppt/slides/slide3.xml" Id="R01aeac8c16174389" /><Relationship Type="http://schemas.openxmlformats.org/officeDocument/2006/relationships/slide" Target="/ppt/slides/slide4.xml" Id="R042facb562824e6a" /><Relationship Type="http://schemas.openxmlformats.org/officeDocument/2006/relationships/slide" Target="/ppt/slides/slide5.xml" Id="R06cddc8dfa5e4be2" /><Relationship Type="http://schemas.openxmlformats.org/officeDocument/2006/relationships/slide" Target="/ppt/slides/slide6.xml" Id="R17887758912540ea" /><Relationship Type="http://schemas.openxmlformats.org/officeDocument/2006/relationships/slide" Target="/ppt/slides/slide7.xml" Id="R5f3a6a3283794b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75afd9eb641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082d1b74a429c" /><Relationship Type="http://schemas.openxmlformats.org/officeDocument/2006/relationships/theme" Target="/ppt/slideMasters/theme/theme1.xml" Id="R7fa527a9c5d84d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082d1b74a42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18b16f54748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3ddf93e684d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6fca1ddad4e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faf57964b44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b6b5ac11c48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c02a863ff41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5196cb3cf49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HEBI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HEBI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111 706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ANDERS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JONASSEN HÅVARD URRANG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KLEIBERG JAN TORE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PITTMAN KRISTOFFER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911 961 334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HEBI AS</a:t>
            </a:r>
          </a:p>
        </p:txBody>
      </p:sp>
    </p:spTree>
  </p:cSld>
  <p:clrMapOvr>
    <a:masterClrMapping xmlns:a="http://schemas.openxmlformats.org/drawingml/2006/main"/>
  </p:clrMapOvr>
</p:sld>
</file>