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1d3a16ad224a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2b413307984148"/>
  </p:sldMasterIdLst>
  <p:sldIdLst>
    <p:sldId xmlns:r="http://schemas.openxmlformats.org/officeDocument/2006/relationships" id="256" r:id="R9b1f13df25a74597"/>
    <p:sldId xmlns:r="http://schemas.openxmlformats.org/officeDocument/2006/relationships" id="257" r:id="Rd6a0cafb20104443"/>
    <p:sldId xmlns:r="http://schemas.openxmlformats.org/officeDocument/2006/relationships" id="258" r:id="R587e85b14aea4bfb"/>
    <p:sldId xmlns:r="http://schemas.openxmlformats.org/officeDocument/2006/relationships" id="259" r:id="R97b6b58292614e25"/>
    <p:sldId xmlns:r="http://schemas.openxmlformats.org/officeDocument/2006/relationships" id="260" r:id="R200a407bf82c4f71"/>
    <p:sldId xmlns:r="http://schemas.openxmlformats.org/officeDocument/2006/relationships" id="261" r:id="R0debe5e193264e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b413307984148" /><Relationship Type="http://schemas.openxmlformats.org/officeDocument/2006/relationships/slide" Target="/ppt/slides/slide1.xml" Id="R9b1f13df25a74597" /><Relationship Type="http://schemas.openxmlformats.org/officeDocument/2006/relationships/slide" Target="/ppt/slides/slide2.xml" Id="Rd6a0cafb20104443" /><Relationship Type="http://schemas.openxmlformats.org/officeDocument/2006/relationships/slide" Target="/ppt/slides/slide3.xml" Id="R587e85b14aea4bfb" /><Relationship Type="http://schemas.openxmlformats.org/officeDocument/2006/relationships/slide" Target="/ppt/slides/slide4.xml" Id="R97b6b58292614e25" /><Relationship Type="http://schemas.openxmlformats.org/officeDocument/2006/relationships/slide" Target="/ppt/slides/slide5.xml" Id="R200a407bf82c4f71" /><Relationship Type="http://schemas.openxmlformats.org/officeDocument/2006/relationships/slide" Target="/ppt/slides/slide6.xml" Id="R0debe5e193264e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e630f9b4c42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a37ca5b4e441f" /><Relationship Type="http://schemas.openxmlformats.org/officeDocument/2006/relationships/theme" Target="/ppt/slideMasters/theme/theme1.xml" Id="R7ac5ff2d817b46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9a37ca5b4e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0ebf0da3a4b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c908634c64d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8cc87bb1c4c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3324e973e4b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c87fa6f9040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e6a4850e1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CANLUP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CANLUP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CANLUP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CANLUP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CANLUP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CANLUP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RIKHEIM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CANLUP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Rikheim, Bøkkerveien 42A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anders@canlup.no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911 956 160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CANLUP AS</a:t>
            </a:r>
          </a:p>
        </p:txBody>
      </p:sp>
    </p:spTree>
  </p:cSld>
  <p:clrMapOvr>
    <a:masterClrMapping xmlns:a="http://schemas.openxmlformats.org/drawingml/2006/main"/>
  </p:clrMapOvr>
</p:sld>
</file>