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6c3268d05a4b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85f94449174a31"/>
  </p:sldMasterIdLst>
  <p:sldIdLst>
    <p:sldId xmlns:r="http://schemas.openxmlformats.org/officeDocument/2006/relationships" id="256" r:id="R7ede903091774650"/>
    <p:sldId xmlns:r="http://schemas.openxmlformats.org/officeDocument/2006/relationships" id="257" r:id="R81c8980c7c664d05"/>
    <p:sldId xmlns:r="http://schemas.openxmlformats.org/officeDocument/2006/relationships" id="258" r:id="R1b0cfd752621488d"/>
    <p:sldId xmlns:r="http://schemas.openxmlformats.org/officeDocument/2006/relationships" id="259" r:id="Rb58f39fd2a1944ee"/>
    <p:sldId xmlns:r="http://schemas.openxmlformats.org/officeDocument/2006/relationships" id="260" r:id="Rd9f7edd7f9fe4f91"/>
    <p:sldId xmlns:r="http://schemas.openxmlformats.org/officeDocument/2006/relationships" id="261" r:id="R6a1abc7e305b4ec3"/>
    <p:sldId xmlns:r="http://schemas.openxmlformats.org/officeDocument/2006/relationships" id="262" r:id="R904a860b8e05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5f94449174a31" /><Relationship Type="http://schemas.openxmlformats.org/officeDocument/2006/relationships/slide" Target="/ppt/slides/slide1.xml" Id="R7ede903091774650" /><Relationship Type="http://schemas.openxmlformats.org/officeDocument/2006/relationships/slide" Target="/ppt/slides/slide2.xml" Id="R81c8980c7c664d05" /><Relationship Type="http://schemas.openxmlformats.org/officeDocument/2006/relationships/slide" Target="/ppt/slides/slide3.xml" Id="R1b0cfd752621488d" /><Relationship Type="http://schemas.openxmlformats.org/officeDocument/2006/relationships/slide" Target="/ppt/slides/slide4.xml" Id="Rb58f39fd2a1944ee" /><Relationship Type="http://schemas.openxmlformats.org/officeDocument/2006/relationships/slide" Target="/ppt/slides/slide5.xml" Id="Rd9f7edd7f9fe4f91" /><Relationship Type="http://schemas.openxmlformats.org/officeDocument/2006/relationships/slide" Target="/ppt/slides/slide6.xml" Id="R6a1abc7e305b4ec3" /><Relationship Type="http://schemas.openxmlformats.org/officeDocument/2006/relationships/slide" Target="/ppt/slides/slide7.xml" Id="R904a860b8e05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3d657f32a4d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f8ae81d7e4c8b" /><Relationship Type="http://schemas.openxmlformats.org/officeDocument/2006/relationships/theme" Target="/ppt/slideMasters/theme/theme1.xml" Id="R7cdca55fde8a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4f8ae81d7e4c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c21529aec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ecd60ff674e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f3f9c61744f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9c58db5bc4f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fc2873acd4e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9f9e5203f42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1a88df21542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MONTEMAR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315 579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315 579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MERCURIA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911 954 672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MONTEMAR AS</a:t>
            </a:r>
          </a:p>
        </p:txBody>
      </p:sp>
    </p:spTree>
  </p:cSld>
  <p:clrMapOvr>
    <a:masterClrMapping xmlns:a="http://schemas.openxmlformats.org/drawingml/2006/main"/>
  </p:clrMapOvr>
</p:sld>
</file>