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d7c36f2b9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cba9c1836445d"/>
  </p:sldMasterIdLst>
  <p:sldIdLst>
    <p:sldId xmlns:r="http://schemas.openxmlformats.org/officeDocument/2006/relationships" id="256" r:id="R2d9e7b00346442bc"/>
    <p:sldId xmlns:r="http://schemas.openxmlformats.org/officeDocument/2006/relationships" id="257" r:id="R25ea6325554146fe"/>
    <p:sldId xmlns:r="http://schemas.openxmlformats.org/officeDocument/2006/relationships" id="258" r:id="R54dfa7442aa74b09"/>
    <p:sldId xmlns:r="http://schemas.openxmlformats.org/officeDocument/2006/relationships" id="259" r:id="Ra0bf2bc3c4184f8e"/>
    <p:sldId xmlns:r="http://schemas.openxmlformats.org/officeDocument/2006/relationships" id="260" r:id="R70bbc7c2fbb04af6"/>
    <p:sldId xmlns:r="http://schemas.openxmlformats.org/officeDocument/2006/relationships" id="261" r:id="Rb11ff6e859494fd9"/>
    <p:sldId xmlns:r="http://schemas.openxmlformats.org/officeDocument/2006/relationships" id="262" r:id="R774f03158391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cba9c1836445d" /><Relationship Type="http://schemas.openxmlformats.org/officeDocument/2006/relationships/slide" Target="/ppt/slides/slide1.xml" Id="R2d9e7b00346442bc" /><Relationship Type="http://schemas.openxmlformats.org/officeDocument/2006/relationships/slide" Target="/ppt/slides/slide2.xml" Id="R25ea6325554146fe" /><Relationship Type="http://schemas.openxmlformats.org/officeDocument/2006/relationships/slide" Target="/ppt/slides/slide3.xml" Id="R54dfa7442aa74b09" /><Relationship Type="http://schemas.openxmlformats.org/officeDocument/2006/relationships/slide" Target="/ppt/slides/slide4.xml" Id="Ra0bf2bc3c4184f8e" /><Relationship Type="http://schemas.openxmlformats.org/officeDocument/2006/relationships/slide" Target="/ppt/slides/slide5.xml" Id="R70bbc7c2fbb04af6" /><Relationship Type="http://schemas.openxmlformats.org/officeDocument/2006/relationships/slide" Target="/ppt/slides/slide6.xml" Id="Rb11ff6e859494fd9" /><Relationship Type="http://schemas.openxmlformats.org/officeDocument/2006/relationships/slide" Target="/ppt/slides/slide7.xml" Id="R774f03158391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c90449de34e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b894142ad46df" /><Relationship Type="http://schemas.openxmlformats.org/officeDocument/2006/relationships/theme" Target="/ppt/slideMasters/theme/theme1.xml" Id="R2a5bbc29b2b940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b894142ad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d490d5f6444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fc923e04b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ea50253c743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4327b6d44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81685aa8741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785e147f141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64a66a9b8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EGGAN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EGGAN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EGGAN KENNETH ØRNDAL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Haugamyrvegen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EGGAN AS</a:t>
            </a:r>
          </a:p>
        </p:txBody>
      </p:sp>
    </p:spTree>
  </p:cSld>
  <p:clrMapOvr>
    <a:masterClrMapping xmlns:a="http://schemas.openxmlformats.org/drawingml/2006/main"/>
  </p:clrMapOvr>
</p:sld>
</file>