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72ddd6b1e44e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55c03c891b430c"/>
  </p:sldMasterIdLst>
  <p:sldIdLst>
    <p:sldId xmlns:r="http://schemas.openxmlformats.org/officeDocument/2006/relationships" id="256" r:id="Re55e210044cd44a0"/>
    <p:sldId xmlns:r="http://schemas.openxmlformats.org/officeDocument/2006/relationships" id="257" r:id="R22af4a8bb8d04fd6"/>
    <p:sldId xmlns:r="http://schemas.openxmlformats.org/officeDocument/2006/relationships" id="258" r:id="R1c9edee3ac324c38"/>
    <p:sldId xmlns:r="http://schemas.openxmlformats.org/officeDocument/2006/relationships" id="259" r:id="R497c3465ef9d4096"/>
    <p:sldId xmlns:r="http://schemas.openxmlformats.org/officeDocument/2006/relationships" id="260" r:id="Rea68581f179347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55c03c891b430c" /><Relationship Type="http://schemas.openxmlformats.org/officeDocument/2006/relationships/slide" Target="/ppt/slides/slide1.xml" Id="Re55e210044cd44a0" /><Relationship Type="http://schemas.openxmlformats.org/officeDocument/2006/relationships/slide" Target="/ppt/slides/slide2.xml" Id="R22af4a8bb8d04fd6" /><Relationship Type="http://schemas.openxmlformats.org/officeDocument/2006/relationships/slide" Target="/ppt/slides/slide3.xml" Id="R1c9edee3ac324c38" /><Relationship Type="http://schemas.openxmlformats.org/officeDocument/2006/relationships/slide" Target="/ppt/slides/slide4.xml" Id="R497c3465ef9d4096" /><Relationship Type="http://schemas.openxmlformats.org/officeDocument/2006/relationships/slide" Target="/ppt/slides/slide5.xml" Id="Rea68581f179347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7a1541f144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7e459b4854e92" /><Relationship Type="http://schemas.openxmlformats.org/officeDocument/2006/relationships/theme" Target="/ppt/slideMasters/theme/theme1.xml" Id="R56a3e0bfe39744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a7e459b4854e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34f09e20e4e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c1e8d10bc49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d3c62ad7343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3eabd6ff842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4eb9690cf4b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GEILO TAUBANE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TAUBANE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GEILO TAUBANE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TAUBANE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TAUBANE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TAUBANE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911 952 246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 TAUBANE AS</a:t>
            </a:r>
          </a:p>
        </p:txBody>
      </p:sp>
    </p:spTree>
  </p:cSld>
  <p:clrMapOvr>
    <a:masterClrMapping xmlns:a="http://schemas.openxmlformats.org/drawingml/2006/main"/>
  </p:clrMapOvr>
</p:sld>
</file>